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5" r:id="rId2"/>
  </p:sldMasterIdLst>
  <p:notesMasterIdLst>
    <p:notesMasterId r:id="rId29"/>
  </p:notesMasterIdLst>
  <p:sldIdLst>
    <p:sldId id="256" r:id="rId3"/>
    <p:sldId id="260" r:id="rId4"/>
    <p:sldId id="332" r:id="rId5"/>
    <p:sldId id="333" r:id="rId6"/>
    <p:sldId id="334" r:id="rId7"/>
    <p:sldId id="335" r:id="rId8"/>
    <p:sldId id="336" r:id="rId9"/>
    <p:sldId id="337" r:id="rId10"/>
    <p:sldId id="327" r:id="rId11"/>
    <p:sldId id="265" r:id="rId12"/>
    <p:sldId id="329" r:id="rId13"/>
    <p:sldId id="266" r:id="rId14"/>
    <p:sldId id="267" r:id="rId15"/>
    <p:sldId id="268" r:id="rId16"/>
    <p:sldId id="269" r:id="rId17"/>
    <p:sldId id="338" r:id="rId18"/>
    <p:sldId id="270" r:id="rId19"/>
    <p:sldId id="271" r:id="rId20"/>
    <p:sldId id="272" r:id="rId21"/>
    <p:sldId id="289" r:id="rId22"/>
    <p:sldId id="317" r:id="rId23"/>
    <p:sldId id="330" r:id="rId24"/>
    <p:sldId id="290" r:id="rId25"/>
    <p:sldId id="305" r:id="rId26"/>
    <p:sldId id="307" r:id="rId27"/>
    <p:sldId id="309" r:id="rId28"/>
  </p:sldIdLst>
  <p:sldSz cx="9144000" cy="5143500" type="screen16x9"/>
  <p:notesSz cx="6858000" cy="9144000"/>
  <p:embeddedFontLst>
    <p:embeddedFont>
      <p:font typeface="Tajawal" panose="020B0604020202020204" charset="-78"/>
      <p:regular r:id="rId30"/>
      <p:bold r:id="rId31"/>
    </p:embeddedFont>
    <p:embeddedFont>
      <p:font typeface="Calibri" panose="020F0502020204030204" pitchFamily="34" charset="0"/>
      <p:regular r:id="rId32"/>
      <p:bold r:id="rId33"/>
      <p:italic r:id="rId34"/>
      <p:boldItalic r:id="rId35"/>
    </p:embeddedFont>
    <p:embeddedFont>
      <p:font typeface="Proxima Nova" panose="020B0604020202020204" charset="0"/>
      <p:regular r:id="rId36"/>
      <p:bold r:id="rId37"/>
      <p:italic r:id="rId38"/>
      <p:boldItalic r:id="rId39"/>
    </p:embeddedFont>
    <p:embeddedFont>
      <p:font typeface="Voltaire" panose="020B0604020202020204" charset="0"/>
      <p:regular r:id="rId40"/>
    </p:embeddedFont>
    <p:embeddedFont>
      <p:font typeface="Proxima Nova Semibold" panose="020B0604020202020204" charset="0"/>
      <p:regular r:id="rId41"/>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jvt6LCnlPzQo5bGi8u1jrAZsIe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3348"/>
    <a:srgbClr val="8A8A8E"/>
    <a:srgbClr val="D81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34367A-10B5-455A-AFFE-617EE3179C80}">
  <a:tblStyle styleId="{0B34367A-10B5-455A-AFFE-617EE3179C8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66239" autoAdjust="0"/>
  </p:normalViewPr>
  <p:slideViewPr>
    <p:cSldViewPr snapToGrid="0">
      <p:cViewPr varScale="1">
        <p:scale>
          <a:sx n="101" d="100"/>
          <a:sy n="101" d="100"/>
        </p:scale>
        <p:origin x="1968" y="72"/>
      </p:cViewPr>
      <p:guideLst/>
    </p:cSldViewPr>
  </p:slideViewPr>
  <p:outlineViewPr>
    <p:cViewPr>
      <p:scale>
        <a:sx n="20" d="100"/>
        <a:sy n="20" d="100"/>
      </p:scale>
      <p:origin x="0" y="-14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98"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9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95"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9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550285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Irene_and_Marie_Curie_1925.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Irene_and_Marie_Curie_1925.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pload.wikimedia.org/wikipedia/commons/6/60/Emmanuelle_Charpentier_and_Jennifer_Doudna.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e.wikipedia.org/wiki/Altamonte_Springs" TargetMode="External"/><Relationship Id="rId3" Type="http://schemas.openxmlformats.org/officeDocument/2006/relationships/hyperlink" Target="https://de.wikipedia.org/wiki/9._November" TargetMode="External"/><Relationship Id="rId7" Type="http://schemas.openxmlformats.org/officeDocument/2006/relationships/hyperlink" Target="https://de.wikipedia.org/wiki/2000"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e.wikipedia.org/wiki/19._Januar" TargetMode="External"/><Relationship Id="rId5" Type="http://schemas.openxmlformats.org/officeDocument/2006/relationships/hyperlink" Target="https://de.wikipedia.org/wiki/Wien" TargetMode="External"/><Relationship Id="rId4" Type="http://schemas.openxmlformats.org/officeDocument/2006/relationships/hyperlink" Target="https://de.wikipedia.org/wiki/1914" TargetMode="External"/><Relationship Id="rId9" Type="http://schemas.openxmlformats.org/officeDocument/2006/relationships/hyperlink" Target="https://pixabay.com/de/photos/hedy-lamarr-hollywood-film-126085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c3f7d0dc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ac3f7d0dc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AT" dirty="0"/>
              <a:t>Schüler:innen benötigen 1 Blatt Papier</a:t>
            </a:r>
            <a:endParaRPr dirty="0"/>
          </a:p>
        </p:txBody>
      </p:sp>
    </p:spTree>
    <p:extLst>
      <p:ext uri="{BB962C8B-B14F-4D97-AF65-F5344CB8AC3E}">
        <p14:creationId xmlns:p14="http://schemas.microsoft.com/office/powerpoint/2010/main" val="1128572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800"/>
              <a:buNone/>
            </a:pPr>
            <a:endParaRPr lang="de-DE" dirty="0"/>
          </a:p>
          <a:p>
            <a:pPr marL="0" lvl="0" indent="0" algn="l" rtl="0">
              <a:lnSpc>
                <a:spcPct val="90000"/>
              </a:lnSpc>
              <a:spcBef>
                <a:spcPts val="750"/>
              </a:spcBef>
              <a:spcAft>
                <a:spcPts val="0"/>
              </a:spcAft>
              <a:buSzPts val="1800"/>
              <a:buNone/>
            </a:pPr>
            <a:r>
              <a:rPr lang="de-DE" b="1" dirty="0"/>
              <a:t>Erfolge</a:t>
            </a:r>
            <a:r>
              <a:rPr lang="de-DE" dirty="0"/>
              <a:t>:</a:t>
            </a:r>
          </a:p>
          <a:p>
            <a:pPr marL="342900" lvl="0" indent="-257175" algn="l" rtl="0">
              <a:lnSpc>
                <a:spcPct val="90000"/>
              </a:lnSpc>
              <a:spcBef>
                <a:spcPts val="750"/>
              </a:spcBef>
              <a:spcAft>
                <a:spcPts val="0"/>
              </a:spcAft>
              <a:buSzPts val="1800"/>
              <a:buChar char="-"/>
            </a:pPr>
            <a:r>
              <a:rPr lang="de-DE" dirty="0"/>
              <a:t>erste Röntgenbilder der DNA</a:t>
            </a:r>
          </a:p>
          <a:p>
            <a:pPr marL="0" lvl="0" indent="0" algn="l" rtl="0">
              <a:lnSpc>
                <a:spcPct val="90000"/>
              </a:lnSpc>
              <a:spcBef>
                <a:spcPts val="750"/>
              </a:spcBef>
              <a:spcAft>
                <a:spcPts val="0"/>
              </a:spcAft>
              <a:buSzPts val="1800"/>
              <a:buNone/>
            </a:pPr>
            <a:endParaRPr lang="de-DE" dirty="0"/>
          </a:p>
          <a:p>
            <a:pPr marL="0" lvl="0" indent="0" algn="l" rtl="0">
              <a:lnSpc>
                <a:spcPct val="90000"/>
              </a:lnSpc>
              <a:spcBef>
                <a:spcPts val="750"/>
              </a:spcBef>
              <a:spcAft>
                <a:spcPts val="0"/>
              </a:spcAft>
              <a:buSzPts val="1800"/>
              <a:buNone/>
            </a:pPr>
            <a:r>
              <a:rPr lang="de-DE" dirty="0"/>
              <a:t>Sie hat entscheidend zur Strukturaufklärung der  Nucleinsäuren (DNA) beigetragen. Rosalind hatte aber mit Vorurteilen ihrer männlichen Kollegen zu </a:t>
            </a:r>
            <a:br>
              <a:rPr lang="de-DE" dirty="0"/>
            </a:br>
            <a:r>
              <a:rPr lang="de-DE" dirty="0"/>
              <a:t>kämpfen. Ihre Verdienste wurden erst nach ihrem Tod 1958 gewürdigt.</a:t>
            </a:r>
          </a:p>
          <a:p>
            <a:pPr marL="0" lvl="0" indent="0" algn="l" rtl="0">
              <a:lnSpc>
                <a:spcPct val="90000"/>
              </a:lnSpc>
              <a:spcBef>
                <a:spcPts val="100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de-AT" dirty="0"/>
              <a:t>Quellen:</a:t>
            </a:r>
          </a:p>
          <a:p>
            <a:pPr marL="0" lvl="0" indent="0" algn="l" rtl="0">
              <a:lnSpc>
                <a:spcPct val="100000"/>
              </a:lnSpc>
              <a:spcBef>
                <a:spcPts val="0"/>
              </a:spcBef>
              <a:spcAft>
                <a:spcPts val="0"/>
              </a:spcAft>
              <a:buSzPts val="1100"/>
              <a:buNone/>
            </a:pPr>
            <a:endParaRPr lang="de-AT" dirty="0"/>
          </a:p>
          <a:p>
            <a:pPr marL="0" lvl="0" indent="0" algn="l" rtl="0">
              <a:lnSpc>
                <a:spcPct val="100000"/>
              </a:lnSpc>
              <a:spcBef>
                <a:spcPts val="0"/>
              </a:spcBef>
              <a:spcAft>
                <a:spcPts val="0"/>
              </a:spcAft>
              <a:buSzPts val="1100"/>
              <a:buNone/>
            </a:pPr>
            <a:r>
              <a:rPr lang="de-AT" dirty="0"/>
              <a:t>https://pixabay.com/de/illustrations/dna-3d-dna-blau-dna-2146389/ </a:t>
            </a:r>
          </a:p>
          <a:p>
            <a:pPr marL="0" lvl="0" indent="0" algn="l" rtl="0">
              <a:lnSpc>
                <a:spcPct val="100000"/>
              </a:lnSpc>
              <a:spcBef>
                <a:spcPts val="0"/>
              </a:spcBef>
              <a:spcAft>
                <a:spcPts val="0"/>
              </a:spcAft>
              <a:buSzPts val="1100"/>
              <a:buNone/>
            </a:pPr>
            <a:r>
              <a:rPr lang="de-AT" dirty="0"/>
              <a:t>https://de.wikipedia.org/wiki/Rosalind_Franklin#/media/Datei:Rosalind_Franklin_(retouched).jpg </a:t>
            </a:r>
            <a:endParaRPr dirty="0"/>
          </a:p>
        </p:txBody>
      </p:sp>
    </p:spTree>
    <p:extLst>
      <p:ext uri="{BB962C8B-B14F-4D97-AF65-F5344CB8AC3E}">
        <p14:creationId xmlns:p14="http://schemas.microsoft.com/office/powerpoint/2010/main" val="1910980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rgbClr val="6E6E80"/>
                </a:solidFill>
              </a:rPr>
              <a:t>* 07.November. 1867 in Polen</a:t>
            </a:r>
            <a:endParaRPr dirty="0">
              <a:solidFill>
                <a:srgbClr val="6E6E80"/>
              </a:solidFill>
            </a:endParaRPr>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 04. Juli 1934 in Frankreich</a:t>
            </a:r>
            <a:endParaRPr dirty="0">
              <a:solidFill>
                <a:srgbClr val="6E6E80"/>
              </a:solidFill>
            </a:endParaRPr>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Beruf: Chemikerin und Physikerin</a:t>
            </a:r>
          </a:p>
          <a:p>
            <a:pPr marL="0" lvl="0" indent="0" algn="l" rtl="0">
              <a:lnSpc>
                <a:spcPct val="115000"/>
              </a:lnSpc>
              <a:spcBef>
                <a:spcPts val="800"/>
              </a:spcBef>
              <a:spcAft>
                <a:spcPts val="0"/>
              </a:spcAft>
              <a:buClr>
                <a:schemeClr val="dk1"/>
              </a:buClr>
              <a:buSzPts val="1100"/>
              <a:buFont typeface="Arial"/>
              <a:buNone/>
            </a:pPr>
            <a:endParaRPr dirty="0">
              <a:solidFill>
                <a:srgbClr val="6E6E80"/>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 </a:t>
            </a:r>
            <a:r>
              <a:rPr lang="en" b="1" dirty="0">
                <a:solidFill>
                  <a:srgbClr val="6E6E80"/>
                </a:solidFill>
              </a:rPr>
              <a:t>Erfolge</a:t>
            </a:r>
            <a:r>
              <a:rPr lang="en" dirty="0">
                <a:solidFill>
                  <a:srgbClr val="6E6E80"/>
                </a:solidFill>
              </a:rPr>
              <a:t>:</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dirty="0">
                <a:solidFill>
                  <a:srgbClr val="543348"/>
                </a:solidFill>
              </a:rPr>
              <a:t>·   	</a:t>
            </a:r>
            <a:r>
              <a:rPr lang="en" dirty="0">
                <a:solidFill>
                  <a:srgbClr val="6E6E80"/>
                </a:solidFill>
              </a:rPr>
              <a:t>Begründerin der Radiochemie</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dirty="0">
                <a:solidFill>
                  <a:srgbClr val="6E6E80"/>
                </a:solidFill>
              </a:rPr>
              <a:t>·   	Entdeckung der Radioaktivität</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dirty="0">
                <a:solidFill>
                  <a:srgbClr val="6E6E80"/>
                </a:solidFill>
              </a:rPr>
              <a:t>·   	Entdeckung der Elemente Radium und Polonium</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dirty="0">
                <a:solidFill>
                  <a:srgbClr val="6E6E80"/>
                </a:solidFill>
              </a:rPr>
              <a:t>·   	Nobelpreis für Physik (1903), Nobelpreis für Chemie (1911)</a:t>
            </a:r>
          </a:p>
          <a:p>
            <a:pPr marL="431800" lvl="0" indent="-228600" algn="l" rtl="0">
              <a:lnSpc>
                <a:spcPct val="115000"/>
              </a:lnSpc>
              <a:spcBef>
                <a:spcPts val="800"/>
              </a:spcBef>
              <a:spcAft>
                <a:spcPts val="0"/>
              </a:spcAft>
              <a:buClr>
                <a:schemeClr val="dk1"/>
              </a:buClr>
              <a:buSzPts val="1100"/>
              <a:buFont typeface="Arial"/>
              <a:buNone/>
            </a:pPr>
            <a:endParaRPr dirty="0">
              <a:solidFill>
                <a:srgbClr val="6E6E80"/>
              </a:solidFill>
            </a:endParaRPr>
          </a:p>
          <a:p>
            <a:pPr marL="0" lvl="0" indent="0" algn="l" rtl="0">
              <a:lnSpc>
                <a:spcPct val="115000"/>
              </a:lnSpc>
              <a:spcBef>
                <a:spcPts val="1200"/>
              </a:spcBef>
              <a:spcAft>
                <a:spcPts val="0"/>
              </a:spcAft>
              <a:buSzPts val="1100"/>
              <a:buNone/>
            </a:pPr>
            <a:r>
              <a:rPr lang="en" dirty="0">
                <a:solidFill>
                  <a:schemeClr val="dk1"/>
                </a:solidFill>
              </a:rPr>
              <a:t>Sie war eine der wichtigsten Frauen des frühen 20. Jahrhunderts in die Geschichte ein und schuf die Grundlagen der modernen Nuklearphysik. Sie zeichnete sich nicht nur durch Unermüdlichkeit und innovatives Denken aus, sondern bewies auch persönlichen Mut und leistete im Ersten Weltkrieg wertvolle humanitäre Dienste (mobile Röntgengeräte).</a:t>
            </a:r>
            <a:endParaRPr dirty="0">
              <a:solidFill>
                <a:schemeClr val="dk1"/>
              </a:solidFill>
            </a:endParaRPr>
          </a:p>
          <a:p>
            <a:pPr marL="0" lvl="0" indent="0" algn="l" rtl="0">
              <a:lnSpc>
                <a:spcPct val="115000"/>
              </a:lnSpc>
              <a:spcBef>
                <a:spcPts val="1200"/>
              </a:spcBef>
              <a:spcAft>
                <a:spcPts val="0"/>
              </a:spcAft>
              <a:buSzPts val="1100"/>
              <a:buNone/>
            </a:pPr>
            <a:endParaRPr dirty="0">
              <a:solidFill>
                <a:schemeClr val="dk1"/>
              </a:solidFill>
            </a:endParaRPr>
          </a:p>
          <a:p>
            <a:pPr marL="0" lvl="0" indent="0" algn="l" rtl="0">
              <a:lnSpc>
                <a:spcPct val="115000"/>
              </a:lnSpc>
              <a:spcBef>
                <a:spcPts val="2400"/>
              </a:spcBef>
              <a:spcAft>
                <a:spcPts val="0"/>
              </a:spcAft>
              <a:buSzPts val="1100"/>
              <a:buNone/>
            </a:pPr>
            <a:r>
              <a:rPr lang="en" b="1" dirty="0">
                <a:solidFill>
                  <a:srgbClr val="6E6E80"/>
                </a:solidFill>
              </a:rPr>
              <a:t>Irene </a:t>
            </a:r>
            <a:r>
              <a:rPr lang="en" b="1" dirty="0">
                <a:solidFill>
                  <a:schemeClr val="dk1"/>
                </a:solidFill>
              </a:rPr>
              <a:t>Joliot-</a:t>
            </a:r>
            <a:r>
              <a:rPr lang="en" b="1" dirty="0">
                <a:solidFill>
                  <a:srgbClr val="6E6E80"/>
                </a:solidFill>
              </a:rPr>
              <a:t>Curie</a:t>
            </a:r>
            <a:endParaRPr b="1" dirty="0">
              <a:solidFill>
                <a:srgbClr val="6E6E80"/>
              </a:solidFill>
            </a:endParaRPr>
          </a:p>
          <a:p>
            <a:pPr marL="0" lvl="0" indent="0" algn="l" rtl="0">
              <a:lnSpc>
                <a:spcPct val="115000"/>
              </a:lnSpc>
              <a:spcBef>
                <a:spcPts val="800"/>
              </a:spcBef>
              <a:spcAft>
                <a:spcPts val="0"/>
              </a:spcAft>
              <a:buSzPts val="1100"/>
              <a:buNone/>
            </a:pPr>
            <a:r>
              <a:rPr lang="en" dirty="0">
                <a:solidFill>
                  <a:srgbClr val="6E6E80"/>
                </a:solidFill>
              </a:rPr>
              <a:t>* 12.September. 1867 in Frankreich</a:t>
            </a:r>
            <a:endParaRPr dirty="0">
              <a:solidFill>
                <a:srgbClr val="6E6E80"/>
              </a:solidFill>
            </a:endParaRPr>
          </a:p>
          <a:p>
            <a:pPr marL="0" lvl="0" indent="0" algn="l" rtl="0">
              <a:lnSpc>
                <a:spcPct val="115000"/>
              </a:lnSpc>
              <a:spcBef>
                <a:spcPts val="800"/>
              </a:spcBef>
              <a:spcAft>
                <a:spcPts val="0"/>
              </a:spcAft>
              <a:buSzPts val="1100"/>
              <a:buNone/>
            </a:pPr>
            <a:r>
              <a:rPr lang="en" dirty="0">
                <a:solidFill>
                  <a:srgbClr val="6E6E80"/>
                </a:solidFill>
              </a:rPr>
              <a:t>† 17. März 1934 in Frankreich</a:t>
            </a:r>
            <a:endParaRPr dirty="0">
              <a:solidFill>
                <a:srgbClr val="6E6E80"/>
              </a:solidFill>
            </a:endParaRPr>
          </a:p>
          <a:p>
            <a:pPr marL="0" lvl="0" indent="0" algn="l" rtl="0">
              <a:lnSpc>
                <a:spcPct val="115000"/>
              </a:lnSpc>
              <a:spcBef>
                <a:spcPts val="800"/>
              </a:spcBef>
              <a:spcAft>
                <a:spcPts val="0"/>
              </a:spcAft>
              <a:buSzPts val="1100"/>
              <a:buNone/>
            </a:pPr>
            <a:r>
              <a:rPr lang="en" dirty="0">
                <a:solidFill>
                  <a:srgbClr val="6E6E80"/>
                </a:solidFill>
              </a:rPr>
              <a:t>Beruf: Physikerin</a:t>
            </a:r>
          </a:p>
          <a:p>
            <a:pPr marL="0" lvl="0" indent="0" algn="l" rtl="0">
              <a:lnSpc>
                <a:spcPct val="115000"/>
              </a:lnSpc>
              <a:spcBef>
                <a:spcPts val="800"/>
              </a:spcBef>
              <a:spcAft>
                <a:spcPts val="0"/>
              </a:spcAft>
              <a:buSzPts val="1100"/>
              <a:buNone/>
            </a:pPr>
            <a:endParaRPr dirty="0">
              <a:solidFill>
                <a:srgbClr val="6E6E80"/>
              </a:solidFill>
            </a:endParaRPr>
          </a:p>
          <a:p>
            <a:pPr marL="0" lvl="0" indent="0" algn="l" rtl="0">
              <a:lnSpc>
                <a:spcPct val="115000"/>
              </a:lnSpc>
              <a:spcBef>
                <a:spcPts val="1200"/>
              </a:spcBef>
              <a:spcAft>
                <a:spcPts val="0"/>
              </a:spcAft>
              <a:buSzPts val="1100"/>
              <a:buNone/>
            </a:pPr>
            <a:r>
              <a:rPr lang="en" dirty="0">
                <a:solidFill>
                  <a:schemeClr val="dk1"/>
                </a:solidFill>
              </a:rPr>
              <a:t> </a:t>
            </a:r>
            <a:r>
              <a:rPr lang="en" b="1" dirty="0">
                <a:solidFill>
                  <a:srgbClr val="6E6E80"/>
                </a:solidFill>
              </a:rPr>
              <a:t>Erfolge</a:t>
            </a:r>
            <a:r>
              <a:rPr lang="en" dirty="0">
                <a:solidFill>
                  <a:srgbClr val="6E6E80"/>
                </a:solidFill>
              </a:rPr>
              <a:t>:</a:t>
            </a:r>
            <a:endParaRPr dirty="0">
              <a:solidFill>
                <a:srgbClr val="6E6E80"/>
              </a:solidFill>
            </a:endParaRPr>
          </a:p>
          <a:p>
            <a:pPr marL="431800" lvl="0" indent="-228600" algn="l" rtl="0">
              <a:lnSpc>
                <a:spcPct val="115000"/>
              </a:lnSpc>
              <a:spcBef>
                <a:spcPts val="800"/>
              </a:spcBef>
              <a:spcAft>
                <a:spcPts val="0"/>
              </a:spcAft>
              <a:buSzPts val="1100"/>
              <a:buNone/>
            </a:pPr>
            <a:r>
              <a:rPr lang="en" sz="1000" dirty="0">
                <a:solidFill>
                  <a:srgbClr val="543348"/>
                </a:solidFill>
              </a:rPr>
              <a:t>·   	</a:t>
            </a:r>
            <a:r>
              <a:rPr lang="en" dirty="0">
                <a:solidFill>
                  <a:srgbClr val="6E6E80"/>
                </a:solidFill>
              </a:rPr>
              <a:t>Nobelpreis für die Entdeckung der künstlichen Radioaktivität</a:t>
            </a:r>
            <a:endParaRPr dirty="0">
              <a:solidFill>
                <a:srgbClr val="6E6E80"/>
              </a:solidFill>
            </a:endParaRPr>
          </a:p>
          <a:p>
            <a:pPr marL="0" lvl="0" indent="0" algn="l" rtl="0">
              <a:lnSpc>
                <a:spcPct val="115000"/>
              </a:lnSpc>
              <a:spcBef>
                <a:spcPts val="1200"/>
              </a:spcBef>
              <a:spcAft>
                <a:spcPts val="0"/>
              </a:spcAft>
              <a:buSzPts val="1100"/>
              <a:buNone/>
            </a:pPr>
            <a:r>
              <a:rPr lang="en" dirty="0">
                <a:solidFill>
                  <a:schemeClr val="dk1"/>
                </a:solidFill>
              </a:rPr>
              <a:t>Als erste Tochter von Marie Curie trat sie in die Fußstapfen ihrer Mutter. Mit ihrer Forschung zur künstlichen Radioaktivität legten sie den Grundstein für die Erklärung der </a:t>
            </a:r>
            <a:r>
              <a:rPr lang="en" b="1" dirty="0">
                <a:solidFill>
                  <a:schemeClr val="dk1"/>
                </a:solidFill>
              </a:rPr>
              <a:t>Kernspaltung</a:t>
            </a:r>
            <a:r>
              <a:rPr lang="en" dirty="0">
                <a:solidFill>
                  <a:schemeClr val="dk1"/>
                </a:solidFill>
              </a:rPr>
              <a:t>, an der Lise Meitner (1878-1948) und Otto Hahn (1904-1979) in Schweden arbeiteten.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sz="1600" dirty="0">
                <a:solidFill>
                  <a:srgbClr val="6E6E80"/>
                </a:solidFill>
              </a:rPr>
              <a:t> </a:t>
            </a:r>
            <a:r>
              <a:rPr lang="de-AT" sz="1600" dirty="0"/>
              <a:t>Quellen:</a:t>
            </a:r>
          </a:p>
          <a:p>
            <a:pPr marL="0" lvl="0" indent="0" algn="l" rtl="0">
              <a:lnSpc>
                <a:spcPct val="100000"/>
              </a:lnSpc>
              <a:spcBef>
                <a:spcPts val="0"/>
              </a:spcBef>
              <a:spcAft>
                <a:spcPts val="0"/>
              </a:spcAft>
              <a:buSzPts val="1100"/>
              <a:buNone/>
            </a:pPr>
            <a:r>
              <a:rPr lang="de-AT" sz="1600" u="sng" dirty="0">
                <a:solidFill>
                  <a:schemeClr val="hlink"/>
                </a:solidFill>
                <a:hlinkClick r:id="rId3"/>
              </a:rPr>
              <a:t>https://commons.wikimedia.org/wiki/File:Irene_and_Marie_Curie_1925.jpg</a:t>
            </a:r>
            <a:r>
              <a:rPr lang="de-AT" sz="1600" dirty="0"/>
              <a:t> </a:t>
            </a:r>
          </a:p>
          <a:p>
            <a:pPr marL="0" lvl="0" indent="0" algn="l" rtl="0">
              <a:lnSpc>
                <a:spcPct val="100000"/>
              </a:lnSpc>
              <a:spcBef>
                <a:spcPts val="0"/>
              </a:spcBef>
              <a:spcAft>
                <a:spcPts val="0"/>
              </a:spcAft>
              <a:buSzPts val="1100"/>
              <a:buNone/>
            </a:pPr>
            <a:r>
              <a:rPr lang="de-AT" sz="1600" dirty="0"/>
              <a:t>https://commons.wikimedia.org/wiki/File:Marie-Curie.jpg </a:t>
            </a:r>
          </a:p>
          <a:p>
            <a:pPr marL="0" lvl="0" indent="0" algn="l" rtl="0">
              <a:lnSpc>
                <a:spcPct val="100000"/>
              </a:lnSpc>
              <a:spcBef>
                <a:spcPts val="0"/>
              </a:spcBef>
              <a:spcAft>
                <a:spcPts val="0"/>
              </a:spcAft>
              <a:buSzPts val="1100"/>
              <a:buNone/>
            </a:pPr>
            <a:endParaRPr lang="de-AT" sz="1600" dirty="0"/>
          </a:p>
          <a:p>
            <a:pPr marL="0" lvl="0" indent="0" algn="l" rtl="0">
              <a:lnSpc>
                <a:spcPct val="115000"/>
              </a:lnSpc>
              <a:spcBef>
                <a:spcPts val="1200"/>
              </a:spcBef>
              <a:spcAft>
                <a:spcPts val="0"/>
              </a:spcAft>
              <a:buClr>
                <a:schemeClr val="dk1"/>
              </a:buClr>
              <a:buSzPts val="1100"/>
              <a:buFont typeface="Arial"/>
              <a:buNone/>
            </a:pPr>
            <a:endParaRPr sz="1600" dirty="0">
              <a:solidFill>
                <a:srgbClr val="6E6E80"/>
              </a:solidFill>
            </a:endParaRPr>
          </a:p>
          <a:p>
            <a:pPr marL="0" lvl="0" indent="0" algn="l" rtl="0">
              <a:lnSpc>
                <a:spcPct val="100000"/>
              </a:lnSpc>
              <a:spcBef>
                <a:spcPts val="1200"/>
              </a:spcBef>
              <a:spcAft>
                <a:spcPts val="0"/>
              </a:spcAft>
              <a:buSzPts val="1100"/>
              <a:buNone/>
            </a:pPr>
            <a:endParaRPr dirty="0"/>
          </a:p>
        </p:txBody>
      </p:sp>
    </p:spTree>
    <p:extLst>
      <p:ext uri="{BB962C8B-B14F-4D97-AF65-F5344CB8AC3E}">
        <p14:creationId xmlns:p14="http://schemas.microsoft.com/office/powerpoint/2010/main" val="344332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rgbClr val="6E6E80"/>
                </a:solidFill>
              </a:rPr>
              <a:t>* 07.November. 1867 in Polen</a:t>
            </a:r>
            <a:endParaRPr dirty="0">
              <a:solidFill>
                <a:srgbClr val="6E6E80"/>
              </a:solidFill>
            </a:endParaRPr>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 04. Juli 1934 in Frankreich</a:t>
            </a:r>
            <a:endParaRPr dirty="0">
              <a:solidFill>
                <a:srgbClr val="6E6E80"/>
              </a:solidFill>
            </a:endParaRPr>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Beruf: Chemikerin und Physikerin</a:t>
            </a:r>
          </a:p>
          <a:p>
            <a:pPr marL="0" lvl="0" indent="0" algn="l" rtl="0">
              <a:lnSpc>
                <a:spcPct val="115000"/>
              </a:lnSpc>
              <a:spcBef>
                <a:spcPts val="800"/>
              </a:spcBef>
              <a:spcAft>
                <a:spcPts val="0"/>
              </a:spcAft>
              <a:buClr>
                <a:schemeClr val="dk1"/>
              </a:buClr>
              <a:buSzPts val="1100"/>
              <a:buFont typeface="Arial"/>
              <a:buNone/>
            </a:pPr>
            <a:endParaRPr dirty="0">
              <a:solidFill>
                <a:srgbClr val="6E6E80"/>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 </a:t>
            </a:r>
            <a:r>
              <a:rPr lang="en" b="1" dirty="0">
                <a:solidFill>
                  <a:srgbClr val="6E6E80"/>
                </a:solidFill>
              </a:rPr>
              <a:t>Erfolge</a:t>
            </a:r>
            <a:r>
              <a:rPr lang="en" dirty="0">
                <a:solidFill>
                  <a:srgbClr val="6E6E80"/>
                </a:solidFill>
              </a:rPr>
              <a:t>:</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dirty="0">
                <a:solidFill>
                  <a:srgbClr val="543348"/>
                </a:solidFill>
              </a:rPr>
              <a:t>·   	</a:t>
            </a:r>
            <a:r>
              <a:rPr lang="en" dirty="0">
                <a:solidFill>
                  <a:srgbClr val="6E6E80"/>
                </a:solidFill>
              </a:rPr>
              <a:t>Begründerin der Radiochemie</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dirty="0">
                <a:solidFill>
                  <a:srgbClr val="6E6E80"/>
                </a:solidFill>
              </a:rPr>
              <a:t>·   	Entdeckung der Radioaktivität</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dirty="0">
                <a:solidFill>
                  <a:srgbClr val="6E6E80"/>
                </a:solidFill>
              </a:rPr>
              <a:t>·   	Entdeckung der Elemente Radium und Polonium</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dirty="0">
                <a:solidFill>
                  <a:srgbClr val="6E6E80"/>
                </a:solidFill>
              </a:rPr>
              <a:t>·   	Nobelpreis für Physik (1903), Nobelpreis für Chemie (1911)</a:t>
            </a:r>
          </a:p>
          <a:p>
            <a:pPr marL="431800" lvl="0" indent="-228600" algn="l" rtl="0">
              <a:lnSpc>
                <a:spcPct val="115000"/>
              </a:lnSpc>
              <a:spcBef>
                <a:spcPts val="800"/>
              </a:spcBef>
              <a:spcAft>
                <a:spcPts val="0"/>
              </a:spcAft>
              <a:buClr>
                <a:schemeClr val="dk1"/>
              </a:buClr>
              <a:buSzPts val="1100"/>
              <a:buFont typeface="Arial"/>
              <a:buNone/>
            </a:pPr>
            <a:endParaRPr dirty="0">
              <a:solidFill>
                <a:srgbClr val="6E6E80"/>
              </a:solidFill>
            </a:endParaRPr>
          </a:p>
          <a:p>
            <a:pPr marL="0" lvl="0" indent="0" algn="l" rtl="0">
              <a:lnSpc>
                <a:spcPct val="115000"/>
              </a:lnSpc>
              <a:spcBef>
                <a:spcPts val="1200"/>
              </a:spcBef>
              <a:spcAft>
                <a:spcPts val="0"/>
              </a:spcAft>
              <a:buSzPts val="1100"/>
              <a:buNone/>
            </a:pPr>
            <a:r>
              <a:rPr lang="en" dirty="0">
                <a:solidFill>
                  <a:schemeClr val="dk1"/>
                </a:solidFill>
              </a:rPr>
              <a:t>Sie war eine der wichtigsten Frauen des frühen 20. Jahrhunderts in die Geschichte ein und schuf die Grundlagen der modernen Nuklearphysik. Sie zeichnete sich nicht nur durch Unermüdlichkeit und innovatives Denken aus, sondern bewies auch persönlichen Mut und leistete im Ersten Weltkrieg wertvolle humanitäre Dienste (mobile Röntgengeräte).</a:t>
            </a:r>
            <a:endParaRPr dirty="0">
              <a:solidFill>
                <a:schemeClr val="dk1"/>
              </a:solidFill>
            </a:endParaRPr>
          </a:p>
          <a:p>
            <a:pPr marL="0" lvl="0" indent="0" algn="l" rtl="0">
              <a:lnSpc>
                <a:spcPct val="115000"/>
              </a:lnSpc>
              <a:spcBef>
                <a:spcPts val="1200"/>
              </a:spcBef>
              <a:spcAft>
                <a:spcPts val="0"/>
              </a:spcAft>
              <a:buSzPts val="1100"/>
              <a:buNone/>
            </a:pPr>
            <a:endParaRPr dirty="0">
              <a:solidFill>
                <a:schemeClr val="dk1"/>
              </a:solidFill>
            </a:endParaRPr>
          </a:p>
          <a:p>
            <a:pPr marL="0" lvl="0" indent="0" algn="l" rtl="0">
              <a:lnSpc>
                <a:spcPct val="115000"/>
              </a:lnSpc>
              <a:spcBef>
                <a:spcPts val="2400"/>
              </a:spcBef>
              <a:spcAft>
                <a:spcPts val="0"/>
              </a:spcAft>
              <a:buSzPts val="1100"/>
              <a:buNone/>
            </a:pPr>
            <a:r>
              <a:rPr lang="en" b="1" dirty="0">
                <a:solidFill>
                  <a:srgbClr val="6E6E80"/>
                </a:solidFill>
              </a:rPr>
              <a:t>Irene </a:t>
            </a:r>
            <a:r>
              <a:rPr lang="en" b="1" dirty="0">
                <a:solidFill>
                  <a:schemeClr val="dk1"/>
                </a:solidFill>
              </a:rPr>
              <a:t>Joliot-</a:t>
            </a:r>
            <a:r>
              <a:rPr lang="en" b="1" dirty="0">
                <a:solidFill>
                  <a:srgbClr val="6E6E80"/>
                </a:solidFill>
              </a:rPr>
              <a:t>Curie</a:t>
            </a:r>
            <a:endParaRPr b="1" dirty="0">
              <a:solidFill>
                <a:srgbClr val="6E6E80"/>
              </a:solidFill>
            </a:endParaRPr>
          </a:p>
          <a:p>
            <a:pPr marL="0" lvl="0" indent="0" algn="l" rtl="0">
              <a:lnSpc>
                <a:spcPct val="115000"/>
              </a:lnSpc>
              <a:spcBef>
                <a:spcPts val="800"/>
              </a:spcBef>
              <a:spcAft>
                <a:spcPts val="0"/>
              </a:spcAft>
              <a:buSzPts val="1100"/>
              <a:buNone/>
            </a:pPr>
            <a:r>
              <a:rPr lang="en" dirty="0">
                <a:solidFill>
                  <a:srgbClr val="6E6E80"/>
                </a:solidFill>
              </a:rPr>
              <a:t>* 12.September. 1867 in Frankreich</a:t>
            </a:r>
            <a:endParaRPr dirty="0">
              <a:solidFill>
                <a:srgbClr val="6E6E80"/>
              </a:solidFill>
            </a:endParaRPr>
          </a:p>
          <a:p>
            <a:pPr marL="0" lvl="0" indent="0" algn="l" rtl="0">
              <a:lnSpc>
                <a:spcPct val="115000"/>
              </a:lnSpc>
              <a:spcBef>
                <a:spcPts val="800"/>
              </a:spcBef>
              <a:spcAft>
                <a:spcPts val="0"/>
              </a:spcAft>
              <a:buSzPts val="1100"/>
              <a:buNone/>
            </a:pPr>
            <a:r>
              <a:rPr lang="en" dirty="0">
                <a:solidFill>
                  <a:srgbClr val="6E6E80"/>
                </a:solidFill>
              </a:rPr>
              <a:t>† 17. März 1934 in Frankreich</a:t>
            </a:r>
            <a:endParaRPr dirty="0">
              <a:solidFill>
                <a:srgbClr val="6E6E80"/>
              </a:solidFill>
            </a:endParaRPr>
          </a:p>
          <a:p>
            <a:pPr marL="0" lvl="0" indent="0" algn="l" rtl="0">
              <a:lnSpc>
                <a:spcPct val="115000"/>
              </a:lnSpc>
              <a:spcBef>
                <a:spcPts val="800"/>
              </a:spcBef>
              <a:spcAft>
                <a:spcPts val="0"/>
              </a:spcAft>
              <a:buSzPts val="1100"/>
              <a:buNone/>
            </a:pPr>
            <a:r>
              <a:rPr lang="en" dirty="0">
                <a:solidFill>
                  <a:srgbClr val="6E6E80"/>
                </a:solidFill>
              </a:rPr>
              <a:t>Beruf: Physikerin</a:t>
            </a:r>
          </a:p>
          <a:p>
            <a:pPr marL="0" lvl="0" indent="0" algn="l" rtl="0">
              <a:lnSpc>
                <a:spcPct val="115000"/>
              </a:lnSpc>
              <a:spcBef>
                <a:spcPts val="800"/>
              </a:spcBef>
              <a:spcAft>
                <a:spcPts val="0"/>
              </a:spcAft>
              <a:buSzPts val="1100"/>
              <a:buNone/>
            </a:pPr>
            <a:endParaRPr dirty="0">
              <a:solidFill>
                <a:srgbClr val="6E6E80"/>
              </a:solidFill>
            </a:endParaRPr>
          </a:p>
          <a:p>
            <a:pPr marL="0" lvl="0" indent="0" algn="l" rtl="0">
              <a:lnSpc>
                <a:spcPct val="115000"/>
              </a:lnSpc>
              <a:spcBef>
                <a:spcPts val="1200"/>
              </a:spcBef>
              <a:spcAft>
                <a:spcPts val="0"/>
              </a:spcAft>
              <a:buSzPts val="1100"/>
              <a:buNone/>
            </a:pPr>
            <a:r>
              <a:rPr lang="en" dirty="0">
                <a:solidFill>
                  <a:schemeClr val="dk1"/>
                </a:solidFill>
              </a:rPr>
              <a:t> </a:t>
            </a:r>
            <a:r>
              <a:rPr lang="en" b="1" dirty="0">
                <a:solidFill>
                  <a:srgbClr val="6E6E80"/>
                </a:solidFill>
              </a:rPr>
              <a:t>Erfolge</a:t>
            </a:r>
            <a:r>
              <a:rPr lang="en" dirty="0">
                <a:solidFill>
                  <a:srgbClr val="6E6E80"/>
                </a:solidFill>
              </a:rPr>
              <a:t>:</a:t>
            </a:r>
            <a:endParaRPr dirty="0">
              <a:solidFill>
                <a:srgbClr val="6E6E80"/>
              </a:solidFill>
            </a:endParaRPr>
          </a:p>
          <a:p>
            <a:pPr marL="431800" lvl="0" indent="-228600" algn="l" rtl="0">
              <a:lnSpc>
                <a:spcPct val="115000"/>
              </a:lnSpc>
              <a:spcBef>
                <a:spcPts val="800"/>
              </a:spcBef>
              <a:spcAft>
                <a:spcPts val="0"/>
              </a:spcAft>
              <a:buSzPts val="1100"/>
              <a:buNone/>
            </a:pPr>
            <a:r>
              <a:rPr lang="en" sz="1000" dirty="0">
                <a:solidFill>
                  <a:srgbClr val="543348"/>
                </a:solidFill>
              </a:rPr>
              <a:t>·   	</a:t>
            </a:r>
            <a:r>
              <a:rPr lang="en" dirty="0">
                <a:solidFill>
                  <a:srgbClr val="6E6E80"/>
                </a:solidFill>
              </a:rPr>
              <a:t>Nobelpreis für die Entdeckung der künstlichen Radioaktivität</a:t>
            </a:r>
            <a:endParaRPr dirty="0">
              <a:solidFill>
                <a:srgbClr val="6E6E80"/>
              </a:solidFill>
            </a:endParaRPr>
          </a:p>
          <a:p>
            <a:pPr marL="0" lvl="0" indent="0" algn="l" rtl="0">
              <a:lnSpc>
                <a:spcPct val="115000"/>
              </a:lnSpc>
              <a:spcBef>
                <a:spcPts val="1200"/>
              </a:spcBef>
              <a:spcAft>
                <a:spcPts val="0"/>
              </a:spcAft>
              <a:buSzPts val="1100"/>
              <a:buNone/>
            </a:pPr>
            <a:r>
              <a:rPr lang="en" dirty="0">
                <a:solidFill>
                  <a:schemeClr val="dk1"/>
                </a:solidFill>
              </a:rPr>
              <a:t>Als erste Tochter von Marie Curie trat sie in die Fußstapfen ihrer Mutter. Mit ihrer Forschung zur künstlichen Radioaktivität legten sie den Grundstein für die Erklärung der </a:t>
            </a:r>
            <a:r>
              <a:rPr lang="en" b="1" dirty="0">
                <a:solidFill>
                  <a:schemeClr val="dk1"/>
                </a:solidFill>
              </a:rPr>
              <a:t>Kernspaltung</a:t>
            </a:r>
            <a:r>
              <a:rPr lang="en" dirty="0">
                <a:solidFill>
                  <a:schemeClr val="dk1"/>
                </a:solidFill>
              </a:rPr>
              <a:t>, an der Lise Meitner (1878-1948) und Otto Hahn (1904-1979) in Schweden arbeiteten.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sz="1600" dirty="0">
                <a:solidFill>
                  <a:srgbClr val="6E6E80"/>
                </a:solidFill>
              </a:rPr>
              <a:t> </a:t>
            </a:r>
            <a:r>
              <a:rPr lang="de-AT" sz="1600" dirty="0"/>
              <a:t>Quellen:</a:t>
            </a:r>
          </a:p>
          <a:p>
            <a:pPr marL="0" lvl="0" indent="0" algn="l" rtl="0">
              <a:lnSpc>
                <a:spcPct val="100000"/>
              </a:lnSpc>
              <a:spcBef>
                <a:spcPts val="0"/>
              </a:spcBef>
              <a:spcAft>
                <a:spcPts val="0"/>
              </a:spcAft>
              <a:buSzPts val="1100"/>
              <a:buNone/>
            </a:pPr>
            <a:r>
              <a:rPr lang="de-AT" sz="1600" u="sng" dirty="0">
                <a:solidFill>
                  <a:schemeClr val="hlink"/>
                </a:solidFill>
                <a:hlinkClick r:id="rId3"/>
              </a:rPr>
              <a:t>https://commons.wikimedia.org/wiki/File:Irene_and_Marie_Curie_1925.jpg</a:t>
            </a:r>
            <a:r>
              <a:rPr lang="de-AT" sz="1600" dirty="0"/>
              <a:t> </a:t>
            </a:r>
          </a:p>
          <a:p>
            <a:pPr marL="0" lvl="0" indent="0" algn="l" rtl="0">
              <a:lnSpc>
                <a:spcPct val="100000"/>
              </a:lnSpc>
              <a:spcBef>
                <a:spcPts val="0"/>
              </a:spcBef>
              <a:spcAft>
                <a:spcPts val="0"/>
              </a:spcAft>
              <a:buSzPts val="1100"/>
              <a:buNone/>
            </a:pPr>
            <a:r>
              <a:rPr lang="de-AT" sz="1600" dirty="0"/>
              <a:t>https://commons.wikimedia.org/wiki/File:Radiology_ND_0125_ABF.jpg </a:t>
            </a:r>
          </a:p>
          <a:p>
            <a:pPr marL="0" lvl="0" indent="0" algn="l" rtl="0">
              <a:lnSpc>
                <a:spcPct val="115000"/>
              </a:lnSpc>
              <a:spcBef>
                <a:spcPts val="1200"/>
              </a:spcBef>
              <a:spcAft>
                <a:spcPts val="0"/>
              </a:spcAft>
              <a:buClr>
                <a:schemeClr val="dk1"/>
              </a:buClr>
              <a:buSzPts val="1100"/>
              <a:buFont typeface="Arial"/>
              <a:buNone/>
            </a:pPr>
            <a:endParaRPr sz="1600" dirty="0">
              <a:solidFill>
                <a:srgbClr val="6E6E80"/>
              </a:solidFill>
            </a:endParaRPr>
          </a:p>
          <a:p>
            <a:pPr marL="0" lvl="0" indent="0" algn="l" rtl="0">
              <a:lnSpc>
                <a:spcPct val="100000"/>
              </a:lnSpc>
              <a:spcBef>
                <a:spcPts val="1200"/>
              </a:spcBef>
              <a:spcAft>
                <a:spcPts val="0"/>
              </a:spcAft>
              <a:buSzPts val="1100"/>
              <a:buNone/>
            </a:pPr>
            <a:endParaRPr dirty="0"/>
          </a:p>
        </p:txBody>
      </p:sp>
    </p:spTree>
    <p:extLst>
      <p:ext uri="{BB962C8B-B14F-4D97-AF65-F5344CB8AC3E}">
        <p14:creationId xmlns:p14="http://schemas.microsoft.com/office/powerpoint/2010/main" val="3250112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dirty="0">
                <a:solidFill>
                  <a:srgbClr val="543348"/>
                </a:solidFill>
              </a:rPr>
              <a:t>Jennifer Doudna		 		 Emmanuelle Charpentier</a:t>
            </a:r>
            <a:endParaRPr b="1" dirty="0">
              <a:solidFill>
                <a:srgbClr val="543348"/>
              </a:solidFill>
            </a:endParaRPr>
          </a:p>
          <a:p>
            <a:pPr marL="0" lvl="0" indent="0" algn="l" rtl="0">
              <a:lnSpc>
                <a:spcPct val="100000"/>
              </a:lnSpc>
              <a:spcBef>
                <a:spcPts val="1200"/>
              </a:spcBef>
              <a:spcAft>
                <a:spcPts val="0"/>
              </a:spcAft>
              <a:buSzPts val="1100"/>
              <a:buNone/>
            </a:pPr>
            <a:endParaRPr dirty="0"/>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 19.Februar.1964 in den USA                  	* 11.Dezember.1968 in Frankreich</a:t>
            </a:r>
            <a:endParaRPr dirty="0">
              <a:solidFill>
                <a:srgbClr val="6E6E80"/>
              </a:solidFill>
            </a:endParaRPr>
          </a:p>
          <a:p>
            <a:pPr marL="0" lvl="0" indent="0" algn="l" rtl="0">
              <a:lnSpc>
                <a:spcPct val="115000"/>
              </a:lnSpc>
              <a:spcBef>
                <a:spcPts val="80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Beruf: Biochemikerin                                 	Beruf: Biochemikerin, Mikrobiologin und  </a:t>
            </a:r>
            <a:endParaRPr dirty="0">
              <a:solidFill>
                <a:srgbClr val="6E6E80"/>
              </a:solidFill>
            </a:endParaRPr>
          </a:p>
          <a:p>
            <a:pPr marL="2692400" lvl="0" indent="444500" algn="l" rtl="0">
              <a:lnSpc>
                <a:spcPct val="115000"/>
              </a:lnSpc>
              <a:spcBef>
                <a:spcPts val="800"/>
              </a:spcBef>
              <a:spcAft>
                <a:spcPts val="0"/>
              </a:spcAft>
              <a:buClr>
                <a:schemeClr val="dk1"/>
              </a:buClr>
              <a:buSzPts val="1100"/>
              <a:buFont typeface="Arial"/>
              <a:buNone/>
            </a:pPr>
            <a:r>
              <a:rPr lang="en" dirty="0">
                <a:solidFill>
                  <a:srgbClr val="6E6E80"/>
                </a:solidFill>
              </a:rPr>
              <a:t>Genetikerin</a:t>
            </a:r>
            <a:endParaRPr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 b="1" dirty="0">
                <a:solidFill>
                  <a:srgbClr val="6E6E80"/>
                </a:solidFill>
              </a:rPr>
              <a:t>Erfolge</a:t>
            </a:r>
            <a:r>
              <a:rPr lang="en" dirty="0">
                <a:solidFill>
                  <a:srgbClr val="6E6E80"/>
                </a:solidFill>
              </a:rPr>
              <a:t>:</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sz="1000" dirty="0">
                <a:solidFill>
                  <a:srgbClr val="543348"/>
                </a:solidFill>
              </a:rPr>
              <a:t>·   	</a:t>
            </a:r>
            <a:r>
              <a:rPr lang="de-AT" sz="1000" dirty="0">
                <a:solidFill>
                  <a:srgbClr val="6E6E80"/>
                </a:solidFill>
              </a:rPr>
              <a:t>Entwicklung von </a:t>
            </a:r>
            <a:r>
              <a:rPr lang="de-AT" sz="1000" dirty="0" err="1">
                <a:solidFill>
                  <a:srgbClr val="6E6E80"/>
                </a:solidFill>
              </a:rPr>
              <a:t>Crispr</a:t>
            </a:r>
            <a:r>
              <a:rPr lang="de-AT" sz="1000" dirty="0">
                <a:solidFill>
                  <a:srgbClr val="6E6E80"/>
                </a:solidFill>
              </a:rPr>
              <a:t> Cas9 = eine Genschere, die es ermöglicht Gene gezielt zu manipulieren</a:t>
            </a:r>
            <a:endParaRPr dirty="0">
              <a:solidFill>
                <a:srgbClr val="6E6E80"/>
              </a:solidFill>
            </a:endParaRPr>
          </a:p>
          <a:p>
            <a:pPr marL="431800" lvl="0" indent="-228600" algn="l" rtl="0">
              <a:lnSpc>
                <a:spcPct val="115000"/>
              </a:lnSpc>
              <a:spcBef>
                <a:spcPts val="800"/>
              </a:spcBef>
              <a:spcAft>
                <a:spcPts val="0"/>
              </a:spcAft>
              <a:buClr>
                <a:schemeClr val="dk1"/>
              </a:buClr>
              <a:buSzPts val="1100"/>
              <a:buFont typeface="Arial"/>
              <a:buNone/>
            </a:pPr>
            <a:r>
              <a:rPr lang="en" sz="1000" dirty="0">
                <a:solidFill>
                  <a:srgbClr val="6E6E80"/>
                </a:solidFill>
              </a:rPr>
              <a:t>·   	</a:t>
            </a:r>
            <a:r>
              <a:rPr lang="en" dirty="0">
                <a:solidFill>
                  <a:srgbClr val="6E6E80"/>
                </a:solidFill>
              </a:rPr>
              <a:t>Nobelpreis für Chemie (2020)</a:t>
            </a:r>
            <a:endParaRPr dirty="0">
              <a:solidFill>
                <a:srgbClr val="6E6E80"/>
              </a:solidFill>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1200"/>
              </a:spcBef>
              <a:spcAft>
                <a:spcPts val="0"/>
              </a:spcAft>
              <a:buSzPts val="1100"/>
              <a:buNone/>
            </a:pPr>
            <a:r>
              <a:rPr lang="en" dirty="0">
                <a:solidFill>
                  <a:schemeClr val="dk1"/>
                </a:solidFill>
              </a:rPr>
              <a:t>Doudna und Charpentier waren Pionierinnen in einem zuvor von Männern geprägten Feld. Die beiden Wissenschaftlerinnen, haben gemeinsam die Technik der "Genschere" entwickelten.</a:t>
            </a:r>
          </a:p>
          <a:p>
            <a:pPr marL="0" lvl="0" indent="0" algn="l" rtl="0">
              <a:lnSpc>
                <a:spcPct val="100000"/>
              </a:lnSpc>
              <a:spcBef>
                <a:spcPts val="1200"/>
              </a:spcBef>
              <a:spcAft>
                <a:spcPts val="0"/>
              </a:spcAft>
              <a:buSzPts val="1100"/>
              <a:buNone/>
            </a:pPr>
            <a:endParaRPr lang="en" dirty="0">
              <a:solidFill>
                <a:schemeClr val="dk1"/>
              </a:solidFill>
            </a:endParaRPr>
          </a:p>
          <a:p>
            <a:pPr marL="0" lvl="0" indent="0" algn="l" rtl="0">
              <a:lnSpc>
                <a:spcPct val="100000"/>
              </a:lnSpc>
              <a:spcBef>
                <a:spcPts val="0"/>
              </a:spcBef>
              <a:spcAft>
                <a:spcPts val="0"/>
              </a:spcAft>
              <a:buSzPts val="1100"/>
              <a:buNone/>
            </a:pPr>
            <a:r>
              <a:rPr lang="de-AT" dirty="0"/>
              <a:t>Quelle: </a:t>
            </a:r>
          </a:p>
          <a:p>
            <a:pPr marL="0" lvl="0" indent="0" algn="l" rtl="0">
              <a:lnSpc>
                <a:spcPct val="100000"/>
              </a:lnSpc>
              <a:spcBef>
                <a:spcPts val="0"/>
              </a:spcBef>
              <a:spcAft>
                <a:spcPts val="0"/>
              </a:spcAft>
              <a:buSzPts val="1100"/>
              <a:buNone/>
            </a:pPr>
            <a:r>
              <a:rPr lang="de-AT" u="sng" dirty="0">
                <a:solidFill>
                  <a:schemeClr val="hlink"/>
                </a:solidFill>
                <a:hlinkClick r:id="rId3"/>
              </a:rPr>
              <a:t>https://upload.wikimedia.org/wikipedia/commons/6/60/Emmanuelle_Charpentier_and_Jennifer_Doudna.jpg</a:t>
            </a:r>
            <a:r>
              <a:rPr lang="de-AT" dirty="0"/>
              <a:t> </a:t>
            </a:r>
          </a:p>
          <a:p>
            <a:pPr marL="0" lvl="0" indent="0" algn="l" rtl="0">
              <a:lnSpc>
                <a:spcPct val="100000"/>
              </a:lnSpc>
              <a:spcBef>
                <a:spcPts val="0"/>
              </a:spcBef>
              <a:spcAft>
                <a:spcPts val="0"/>
              </a:spcAft>
              <a:buSzPts val="1100"/>
              <a:buNone/>
            </a:pPr>
            <a:r>
              <a:rPr lang="de-AT" dirty="0"/>
              <a:t>https://pixabay.com/de/illustrations/crispr-genetisch-schere-dna-5635795/ </a:t>
            </a:r>
            <a:endParaRPr dirty="0"/>
          </a:p>
        </p:txBody>
      </p:sp>
    </p:spTree>
    <p:extLst>
      <p:ext uri="{BB962C8B-B14F-4D97-AF65-F5344CB8AC3E}">
        <p14:creationId xmlns:p14="http://schemas.microsoft.com/office/powerpoint/2010/main" val="939808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6" name="Google Shape;84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 26. August 1918 in den USA</a:t>
            </a:r>
            <a:endParaRPr dirty="0">
              <a:solidFill>
                <a:srgbClr val="6E6E80"/>
              </a:solidFill>
            </a:endParaRPr>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 24.Februar 2020 in</a:t>
            </a:r>
            <a:r>
              <a:rPr lang="en" dirty="0">
                <a:solidFill>
                  <a:schemeClr val="dk1"/>
                </a:solidFill>
              </a:rPr>
              <a:t> </a:t>
            </a:r>
            <a:r>
              <a:rPr lang="en" dirty="0">
                <a:solidFill>
                  <a:srgbClr val="6E6E80"/>
                </a:solidFill>
              </a:rPr>
              <a:t>den USA</a:t>
            </a:r>
            <a:endParaRPr dirty="0">
              <a:solidFill>
                <a:srgbClr val="6E6E80"/>
              </a:solidFill>
            </a:endParaRPr>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Beruf: Mathematikerin</a:t>
            </a:r>
            <a:endParaRPr dirty="0">
              <a:solidFill>
                <a:srgbClr val="6E6E80"/>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 b="1" dirty="0">
                <a:solidFill>
                  <a:srgbClr val="6E6E80"/>
                </a:solidFill>
              </a:rPr>
              <a:t>Erfolge:</a:t>
            </a:r>
            <a:endParaRPr b="1" dirty="0">
              <a:solidFill>
                <a:srgbClr val="6E6E80"/>
              </a:solidFill>
            </a:endParaRPr>
          </a:p>
          <a:p>
            <a:pPr marL="393700" lvl="0" indent="-228600" algn="l" rtl="0">
              <a:lnSpc>
                <a:spcPct val="115000"/>
              </a:lnSpc>
              <a:spcBef>
                <a:spcPts val="800"/>
              </a:spcBef>
              <a:spcAft>
                <a:spcPts val="0"/>
              </a:spcAft>
              <a:buClr>
                <a:schemeClr val="dk1"/>
              </a:buClr>
              <a:buSzPts val="1100"/>
              <a:buFont typeface="Arial"/>
              <a:buNone/>
            </a:pPr>
            <a:r>
              <a:rPr lang="en" sz="1000" dirty="0">
                <a:solidFill>
                  <a:srgbClr val="543348"/>
                </a:solidFill>
              </a:rPr>
              <a:t>·   	</a:t>
            </a:r>
            <a:r>
              <a:rPr lang="en" dirty="0">
                <a:solidFill>
                  <a:srgbClr val="543348"/>
                </a:solidFill>
              </a:rPr>
              <a:t>Beitrag zur Berechnung der Flugbahnen für das Mercury-Programm (NASA)</a:t>
            </a:r>
            <a:endParaRPr dirty="0">
              <a:solidFill>
                <a:srgbClr val="543348"/>
              </a:solidFill>
            </a:endParaRPr>
          </a:p>
          <a:p>
            <a:pPr marL="393700" lvl="0" indent="-228600" algn="l" rtl="0">
              <a:lnSpc>
                <a:spcPct val="115000"/>
              </a:lnSpc>
              <a:spcBef>
                <a:spcPts val="800"/>
              </a:spcBef>
              <a:spcAft>
                <a:spcPts val="0"/>
              </a:spcAft>
              <a:buClr>
                <a:schemeClr val="dk1"/>
              </a:buClr>
              <a:buSzPts val="1100"/>
              <a:buFont typeface="Arial"/>
              <a:buNone/>
            </a:pPr>
            <a:r>
              <a:rPr lang="en" sz="1000" dirty="0">
                <a:solidFill>
                  <a:srgbClr val="543348"/>
                </a:solidFill>
              </a:rPr>
              <a:t>·   	</a:t>
            </a:r>
            <a:r>
              <a:rPr lang="en" dirty="0">
                <a:solidFill>
                  <a:srgbClr val="6E6E80"/>
                </a:solidFill>
              </a:rPr>
              <a:t>Beitrag zur Berechnung der Flugbahn des ersten bemannten Fluges zum Mond (NASA)</a:t>
            </a:r>
            <a:endParaRPr dirty="0">
              <a:solidFill>
                <a:srgbClr val="6E6E80"/>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Für ihre Leistungen als Pionierin der Raumfahrt wurde Johnson von Präsident Barack Obama im November 2015 mit der Presidential Medal of Freedom, einer der beiden höchsten zivilen Auszeichnungen der USA, geehrt.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Gemeinsam mit anderen afroamerikanischen Wissenschaftlerinnen wurde sie in dem im September 2016 erschienenen Buch </a:t>
            </a:r>
            <a:r>
              <a:rPr lang="en" i="1" dirty="0">
                <a:solidFill>
                  <a:schemeClr val="dk1"/>
                </a:solidFill>
              </a:rPr>
              <a:t>Hidden Figures: The African American Women Mathematicians Who Helped NASA and the United States Win the Space Race: An Untold Story</a:t>
            </a:r>
            <a:r>
              <a:rPr lang="en" dirty="0">
                <a:solidFill>
                  <a:schemeClr val="dk1"/>
                </a:solidFill>
              </a:rPr>
              <a:t> porträtiert.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Kurze Zeit später wurde ihre Geschichte mit dem Film </a:t>
            </a:r>
            <a:r>
              <a:rPr lang="en" i="1" dirty="0">
                <a:solidFill>
                  <a:schemeClr val="dk1"/>
                </a:solidFill>
              </a:rPr>
              <a:t>Hidden Figures-Unerkannte Heldinnen </a:t>
            </a:r>
            <a:r>
              <a:rPr lang="en" dirty="0">
                <a:solidFill>
                  <a:schemeClr val="dk1"/>
                </a:solidFill>
              </a:rPr>
              <a:t>verfilmt.</a:t>
            </a:r>
          </a:p>
          <a:p>
            <a:pPr marL="0" lvl="0" indent="0" algn="l" rtl="0">
              <a:lnSpc>
                <a:spcPct val="115000"/>
              </a:lnSpc>
              <a:spcBef>
                <a:spcPts val="1200"/>
              </a:spcBef>
              <a:spcAft>
                <a:spcPts val="0"/>
              </a:spcAft>
              <a:buClr>
                <a:schemeClr val="dk1"/>
              </a:buClr>
              <a:buSzPts val="1100"/>
              <a:buFont typeface="Arial"/>
              <a:buNone/>
            </a:pPr>
            <a:endParaRPr lang="en"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lang="en"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Quellen: </a:t>
            </a:r>
          </a:p>
          <a:p>
            <a:pPr marL="0" lvl="0" indent="0" algn="l" rtl="0">
              <a:lnSpc>
                <a:spcPct val="115000"/>
              </a:lnSpc>
              <a:spcBef>
                <a:spcPts val="1200"/>
              </a:spcBef>
              <a:spcAft>
                <a:spcPts val="0"/>
              </a:spcAft>
              <a:buClr>
                <a:schemeClr val="dk1"/>
              </a:buClr>
              <a:buSzPts val="1100"/>
              <a:buFont typeface="Arial"/>
              <a:buNone/>
            </a:pPr>
            <a:r>
              <a:rPr lang="de-AT" dirty="0">
                <a:solidFill>
                  <a:schemeClr val="dk1"/>
                </a:solidFill>
              </a:rPr>
              <a:t>https://de.wikipedia.org/wiki/Katherine_Johnson#/media/Datei:NASA_human_computers_-_Katherine_Coleman_Goble_Johnson.jpg</a:t>
            </a:r>
          </a:p>
          <a:p>
            <a:pPr marL="0" lvl="0" indent="0" algn="l" rtl="0">
              <a:lnSpc>
                <a:spcPct val="115000"/>
              </a:lnSpc>
              <a:spcBef>
                <a:spcPts val="1200"/>
              </a:spcBef>
              <a:spcAft>
                <a:spcPts val="0"/>
              </a:spcAft>
              <a:buClr>
                <a:schemeClr val="dk1"/>
              </a:buClr>
              <a:buSzPts val="1100"/>
              <a:buFont typeface="Arial"/>
              <a:buNone/>
            </a:pPr>
            <a:r>
              <a:rPr lang="de-AT" dirty="0">
                <a:solidFill>
                  <a:schemeClr val="dk1"/>
                </a:solidFill>
              </a:rPr>
              <a:t>https://de.wikipedia.org/wiki/Katherine_Johnson#/media/Datei:Katherine_Johnson_medal_(cropped).jpeg</a:t>
            </a:r>
          </a:p>
          <a:p>
            <a:pPr marL="0" lvl="0" indent="0" algn="l" rtl="0">
              <a:lnSpc>
                <a:spcPct val="115000"/>
              </a:lnSpc>
              <a:spcBef>
                <a:spcPts val="1200"/>
              </a:spcBef>
              <a:spcAft>
                <a:spcPts val="0"/>
              </a:spcAft>
              <a:buClr>
                <a:schemeClr val="dk1"/>
              </a:buClr>
              <a:buSzPts val="1100"/>
              <a:buFont typeface="Arial"/>
              <a:buNone/>
            </a:pPr>
            <a:r>
              <a:rPr lang="de-AT" dirty="0">
                <a:solidFill>
                  <a:schemeClr val="dk1"/>
                </a:solidFill>
              </a:rPr>
              <a:t>https://de.wikipedia.org/wiki/NASA#/media/Datei:NASA_logo.svg</a:t>
            </a:r>
          </a:p>
          <a:p>
            <a:pPr marL="0" lvl="0" indent="0" algn="l" rtl="0">
              <a:lnSpc>
                <a:spcPct val="115000"/>
              </a:lnSpc>
              <a:spcBef>
                <a:spcPts val="1200"/>
              </a:spcBef>
              <a:spcAft>
                <a:spcPts val="0"/>
              </a:spcAft>
              <a:buClr>
                <a:schemeClr val="dk1"/>
              </a:buClr>
              <a:buSzPts val="1100"/>
              <a:buFont typeface="Arial"/>
              <a:buNone/>
            </a:pPr>
            <a:r>
              <a:rPr lang="de-AT" dirty="0">
                <a:solidFill>
                  <a:schemeClr val="dk1"/>
                </a:solidFill>
              </a:rPr>
              <a:t>https://de.wikipedia.org/wiki/Mercury-Programm#/media/Datei:Mercury_capsule_HD.jpg</a:t>
            </a:r>
            <a:endParaRPr lang="en"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1200"/>
              </a:spcBef>
              <a:spcAft>
                <a:spcPts val="0"/>
              </a:spcAft>
              <a:buSzPts val="1100"/>
              <a:buNone/>
            </a:pPr>
            <a:r>
              <a:rPr lang="en" dirty="0"/>
              <a:t> </a:t>
            </a:r>
            <a:endParaRPr dirty="0"/>
          </a:p>
        </p:txBody>
      </p:sp>
    </p:spTree>
    <p:extLst>
      <p:ext uri="{BB962C8B-B14F-4D97-AF65-F5344CB8AC3E}">
        <p14:creationId xmlns:p14="http://schemas.microsoft.com/office/powerpoint/2010/main" val="3206364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4" name="Google Shape;85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 19. November 2005 in den USA</a:t>
            </a:r>
            <a:endParaRPr dirty="0">
              <a:solidFill>
                <a:srgbClr val="6E6E80"/>
              </a:solidFill>
            </a:endParaRPr>
          </a:p>
          <a:p>
            <a:pPr marL="0" lvl="0" indent="0" algn="l" rtl="0">
              <a:lnSpc>
                <a:spcPct val="115000"/>
              </a:lnSpc>
              <a:spcBef>
                <a:spcPts val="800"/>
              </a:spcBef>
              <a:spcAft>
                <a:spcPts val="0"/>
              </a:spcAft>
              <a:buClr>
                <a:schemeClr val="dk1"/>
              </a:buClr>
              <a:buSzPts val="1100"/>
              <a:buFont typeface="Arial"/>
              <a:buNone/>
            </a:pPr>
            <a:r>
              <a:rPr lang="en" dirty="0">
                <a:solidFill>
                  <a:srgbClr val="6E6E80"/>
                </a:solidFill>
              </a:rPr>
              <a:t> Beruf: Nachwuchswissenschaftlerin und Erfinderin</a:t>
            </a:r>
          </a:p>
          <a:p>
            <a:pPr marL="0" lvl="0" indent="0" algn="l" rtl="0">
              <a:lnSpc>
                <a:spcPct val="115000"/>
              </a:lnSpc>
              <a:spcBef>
                <a:spcPts val="800"/>
              </a:spcBef>
              <a:spcAft>
                <a:spcPts val="0"/>
              </a:spcAft>
              <a:buClr>
                <a:schemeClr val="dk1"/>
              </a:buClr>
              <a:buSzPts val="1100"/>
              <a:buFont typeface="Arial"/>
              <a:buNone/>
            </a:pPr>
            <a:endParaRPr dirty="0">
              <a:solidFill>
                <a:srgbClr val="6E6E80"/>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 </a:t>
            </a:r>
            <a:r>
              <a:rPr lang="en" b="1" dirty="0">
                <a:solidFill>
                  <a:srgbClr val="6E6E80"/>
                </a:solidFill>
              </a:rPr>
              <a:t>Erfolge:</a:t>
            </a:r>
            <a:endParaRPr b="1" dirty="0">
              <a:solidFill>
                <a:srgbClr val="6E6E80"/>
              </a:solidFill>
            </a:endParaRPr>
          </a:p>
          <a:p>
            <a:pPr marL="393700" lvl="0" indent="-228600" algn="l" rtl="0">
              <a:lnSpc>
                <a:spcPct val="115000"/>
              </a:lnSpc>
              <a:spcBef>
                <a:spcPts val="800"/>
              </a:spcBef>
              <a:spcAft>
                <a:spcPts val="0"/>
              </a:spcAft>
              <a:buClr>
                <a:schemeClr val="dk1"/>
              </a:buClr>
              <a:buSzPts val="1100"/>
              <a:buFont typeface="Arial"/>
              <a:buNone/>
            </a:pPr>
            <a:r>
              <a:rPr lang="en" sz="1000" dirty="0">
                <a:solidFill>
                  <a:srgbClr val="543348"/>
                </a:solidFill>
              </a:rPr>
              <a:t>·   	</a:t>
            </a:r>
            <a:r>
              <a:rPr lang="en" dirty="0">
                <a:solidFill>
                  <a:schemeClr val="dk1"/>
                </a:solidFill>
              </a:rPr>
              <a:t>Mit zwölf Jahren entwickelte sie </a:t>
            </a:r>
            <a:r>
              <a:rPr lang="en" dirty="0">
                <a:solidFill>
                  <a:srgbClr val="543348"/>
                </a:solidFill>
              </a:rPr>
              <a:t>Tethys,</a:t>
            </a:r>
            <a:r>
              <a:rPr lang="en" dirty="0">
                <a:solidFill>
                  <a:schemeClr val="dk1"/>
                </a:solidFill>
              </a:rPr>
              <a:t> ein kostengünstiges mobiles Gerät, das den Bleigehalt in Trinkwasser anzeigt.</a:t>
            </a:r>
            <a:endParaRPr dirty="0">
              <a:solidFill>
                <a:schemeClr val="dk1"/>
              </a:solidFill>
            </a:endParaRPr>
          </a:p>
          <a:p>
            <a:pPr marL="393700" lvl="0" indent="-228600" algn="l" rtl="0">
              <a:lnSpc>
                <a:spcPct val="115000"/>
              </a:lnSpc>
              <a:spcBef>
                <a:spcPts val="800"/>
              </a:spcBef>
              <a:spcAft>
                <a:spcPts val="0"/>
              </a:spcAft>
              <a:buClr>
                <a:schemeClr val="dk1"/>
              </a:buClr>
              <a:buSzPts val="1100"/>
              <a:buFont typeface="Arial"/>
              <a:buNone/>
            </a:pPr>
            <a:r>
              <a:rPr lang="en" sz="1000" dirty="0">
                <a:solidFill>
                  <a:srgbClr val="543348"/>
                </a:solidFill>
              </a:rPr>
              <a:t>·   	</a:t>
            </a:r>
            <a:r>
              <a:rPr lang="en" dirty="0">
                <a:solidFill>
                  <a:schemeClr val="dk1"/>
                </a:solidFill>
              </a:rPr>
              <a:t>Entwicklung einer App, die Cyber-Mobbing im Internet erkennt.</a:t>
            </a:r>
            <a:endParaRPr dirty="0">
              <a:solidFill>
                <a:schemeClr val="dk1"/>
              </a:solidFill>
            </a:endParaRPr>
          </a:p>
          <a:p>
            <a:pPr marL="393700" lvl="0" indent="-228600" algn="l" rtl="0">
              <a:lnSpc>
                <a:spcPct val="115000"/>
              </a:lnSpc>
              <a:spcBef>
                <a:spcPts val="800"/>
              </a:spcBef>
              <a:spcAft>
                <a:spcPts val="0"/>
              </a:spcAft>
              <a:buClr>
                <a:schemeClr val="dk1"/>
              </a:buClr>
              <a:buSzPts val="1100"/>
              <a:buFont typeface="Arial"/>
              <a:buNone/>
            </a:pPr>
            <a:r>
              <a:rPr lang="en" sz="1000" dirty="0">
                <a:solidFill>
                  <a:srgbClr val="543348"/>
                </a:solidFill>
              </a:rPr>
              <a:t>·   	</a:t>
            </a:r>
            <a:r>
              <a:rPr lang="en" dirty="0">
                <a:solidFill>
                  <a:srgbClr val="543348"/>
                </a:solidFill>
              </a:rPr>
              <a:t>2017 Gewinnerin von </a:t>
            </a:r>
            <a:r>
              <a:rPr lang="en" i="1" dirty="0">
                <a:solidFill>
                  <a:schemeClr val="dk1"/>
                </a:solidFill>
              </a:rPr>
              <a:t>America’s Top Young Scientist und </a:t>
            </a:r>
            <a:r>
              <a:rPr lang="en" dirty="0">
                <a:solidFill>
                  <a:schemeClr val="dk1"/>
                </a:solidFill>
              </a:rPr>
              <a:t>mit dem </a:t>
            </a:r>
            <a:r>
              <a:rPr lang="en" i="1" dirty="0">
                <a:solidFill>
                  <a:schemeClr val="dk1"/>
                </a:solidFill>
              </a:rPr>
              <a:t>Presidential Environmental Youth Award</a:t>
            </a:r>
            <a:endParaRPr i="1" dirty="0">
              <a:solidFill>
                <a:schemeClr val="dk1"/>
              </a:solidFill>
            </a:endParaRPr>
          </a:p>
          <a:p>
            <a:pPr marL="0" lvl="0" indent="0" algn="l" rtl="0">
              <a:lnSpc>
                <a:spcPct val="115000"/>
              </a:lnSpc>
              <a:spcBef>
                <a:spcPts val="1200"/>
              </a:spcBef>
              <a:spcAft>
                <a:spcPts val="0"/>
              </a:spcAft>
              <a:buNone/>
            </a:pPr>
            <a:r>
              <a:rPr lang="en" dirty="0">
                <a:solidFill>
                  <a:schemeClr val="dk1"/>
                </a:solidFill>
              </a:rPr>
              <a:t>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Im Dezember 2020 wurde sie vom Nachrichtenmagazin </a:t>
            </a:r>
            <a:r>
              <a:rPr lang="en" i="1" dirty="0">
                <a:solidFill>
                  <a:schemeClr val="dk1"/>
                </a:solidFill>
              </a:rPr>
              <a:t>Time </a:t>
            </a:r>
            <a:r>
              <a:rPr lang="en" dirty="0">
                <a:solidFill>
                  <a:schemeClr val="dk1"/>
                </a:solidFill>
              </a:rPr>
              <a:t>zum </a:t>
            </a:r>
            <a:r>
              <a:rPr lang="en" i="1" dirty="0">
                <a:solidFill>
                  <a:schemeClr val="dk1"/>
                </a:solidFill>
              </a:rPr>
              <a:t>Kid of the Year</a:t>
            </a:r>
            <a:r>
              <a:rPr lang="en" dirty="0">
                <a:solidFill>
                  <a:schemeClr val="dk1"/>
                </a:solidFill>
              </a:rPr>
              <a:t> („Kind des Jahres“) gekürt.</a:t>
            </a:r>
            <a:endParaRPr dirty="0">
              <a:solidFill>
                <a:schemeClr val="dk1"/>
              </a:solidFill>
            </a:endParaRPr>
          </a:p>
          <a:p>
            <a:pPr marL="0" lvl="0" indent="0" algn="l" rtl="0">
              <a:lnSpc>
                <a:spcPct val="100000"/>
              </a:lnSpc>
              <a:spcBef>
                <a:spcPts val="1200"/>
              </a:spcBef>
              <a:spcAft>
                <a:spcPts val="0"/>
              </a:spcAft>
              <a:buNone/>
            </a:pPr>
            <a:endParaRPr lang="de-AT" dirty="0"/>
          </a:p>
          <a:p>
            <a:pPr marL="0" lvl="0" indent="0" algn="l" rtl="0">
              <a:lnSpc>
                <a:spcPct val="100000"/>
              </a:lnSpc>
              <a:spcBef>
                <a:spcPts val="1200"/>
              </a:spcBef>
              <a:spcAft>
                <a:spcPts val="0"/>
              </a:spcAft>
              <a:buNone/>
            </a:pPr>
            <a:endParaRPr lang="de-AT" dirty="0"/>
          </a:p>
          <a:p>
            <a:pPr marL="0" lvl="0" indent="0" algn="l" rtl="0">
              <a:lnSpc>
                <a:spcPct val="100000"/>
              </a:lnSpc>
              <a:spcBef>
                <a:spcPts val="1200"/>
              </a:spcBef>
              <a:spcAft>
                <a:spcPts val="0"/>
              </a:spcAft>
              <a:buNone/>
            </a:pPr>
            <a:r>
              <a:rPr lang="de-AT" dirty="0"/>
              <a:t>Quellen:</a:t>
            </a:r>
          </a:p>
          <a:p>
            <a:pPr marL="0" lvl="0" indent="0" algn="l" rtl="0">
              <a:lnSpc>
                <a:spcPct val="100000"/>
              </a:lnSpc>
              <a:spcBef>
                <a:spcPts val="1200"/>
              </a:spcBef>
              <a:spcAft>
                <a:spcPts val="0"/>
              </a:spcAft>
              <a:buNone/>
            </a:pPr>
            <a:r>
              <a:rPr lang="de-AT" dirty="0"/>
              <a:t>https://de.wikipedia.org/wiki/Gitanjali_Rao#/media/Datei:Gitanjali_Headshot.jpg </a:t>
            </a:r>
          </a:p>
          <a:p>
            <a:pPr marL="0" lvl="0" indent="0" algn="l" rtl="0">
              <a:lnSpc>
                <a:spcPct val="100000"/>
              </a:lnSpc>
              <a:spcBef>
                <a:spcPts val="1200"/>
              </a:spcBef>
              <a:spcAft>
                <a:spcPts val="0"/>
              </a:spcAft>
              <a:buNone/>
            </a:pPr>
            <a:endParaRPr lang="de-AT" dirty="0"/>
          </a:p>
          <a:p>
            <a:pPr marL="0" lvl="0" indent="0" algn="l" rtl="0">
              <a:lnSpc>
                <a:spcPct val="100000"/>
              </a:lnSpc>
              <a:spcBef>
                <a:spcPts val="1200"/>
              </a:spcBef>
              <a:spcAft>
                <a:spcPts val="0"/>
              </a:spcAft>
              <a:buNone/>
            </a:pPr>
            <a:endParaRPr lang="de-AT" dirty="0"/>
          </a:p>
          <a:p>
            <a:pPr marL="0" lvl="0" indent="0" algn="l" rtl="0">
              <a:lnSpc>
                <a:spcPct val="100000"/>
              </a:lnSpc>
              <a:spcBef>
                <a:spcPts val="1200"/>
              </a:spcBef>
              <a:spcAft>
                <a:spcPts val="0"/>
              </a:spcAft>
              <a:buNone/>
            </a:pPr>
            <a:endParaRPr dirty="0"/>
          </a:p>
        </p:txBody>
      </p:sp>
    </p:spTree>
    <p:extLst>
      <p:ext uri="{BB962C8B-B14F-4D97-AF65-F5344CB8AC3E}">
        <p14:creationId xmlns:p14="http://schemas.microsoft.com/office/powerpoint/2010/main" val="1109538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3" name="Google Shape;133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2557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a336d965f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a336d965f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7729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a336d965f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a336d965f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9838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ac6044513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ac604451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663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a336d965f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a336d965f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232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1" name="Google Shape;182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24210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7" name="Google Shape;203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073782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0" name="Google Shape;237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00501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AT" dirty="0"/>
              <a:t>Wenn man in Google nach „</a:t>
            </a:r>
            <a:r>
              <a:rPr lang="de-AT" dirty="0" err="1"/>
              <a:t>famous</a:t>
            </a:r>
            <a:r>
              <a:rPr lang="de-AT" dirty="0"/>
              <a:t> </a:t>
            </a:r>
            <a:r>
              <a:rPr lang="de-AT" dirty="0" err="1"/>
              <a:t>scientists</a:t>
            </a:r>
            <a:r>
              <a:rPr lang="de-AT" dirty="0"/>
              <a:t>“ sucht, findet man folgende Bilder.</a:t>
            </a:r>
          </a:p>
        </p:txBody>
      </p:sp>
    </p:spTree>
    <p:extLst>
      <p:ext uri="{BB962C8B-B14F-4D97-AF65-F5344CB8AC3E}">
        <p14:creationId xmlns:p14="http://schemas.microsoft.com/office/powerpoint/2010/main" val="159207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a336d965fc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a336d965f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89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AT" dirty="0"/>
              <a:t>Frauen hatten im Laufe der Geschichte viele Hürden zu überwinden und sind bis heute nicht auf allen Ebenen gleichgestellt.</a:t>
            </a:r>
          </a:p>
        </p:txBody>
      </p:sp>
    </p:spTree>
    <p:extLst>
      <p:ext uri="{BB962C8B-B14F-4D97-AF65-F5344CB8AC3E}">
        <p14:creationId xmlns:p14="http://schemas.microsoft.com/office/powerpoint/2010/main" val="331193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b="1" dirty="0"/>
              <a:t>Hypatia </a:t>
            </a:r>
            <a:r>
              <a:rPr lang="en" dirty="0"/>
              <a:t>(350)  </a:t>
            </a:r>
            <a:r>
              <a:rPr lang="de-AT" dirty="0"/>
              <a:t>https://openclipart.org/detail/319076/hypatia-of-alexandria </a:t>
            </a:r>
            <a:endParaRPr dirty="0"/>
          </a:p>
          <a:p>
            <a:pPr marL="457200" lvl="0" indent="-298450" algn="l" rtl="0">
              <a:lnSpc>
                <a:spcPct val="100000"/>
              </a:lnSpc>
              <a:spcBef>
                <a:spcPts val="0"/>
              </a:spcBef>
              <a:spcAft>
                <a:spcPts val="0"/>
              </a:spcAft>
              <a:buSzPts val="1100"/>
              <a:buChar char="●"/>
            </a:pPr>
            <a:r>
              <a:rPr lang="en" b="1" dirty="0"/>
              <a:t>Maria Sibylla Merian </a:t>
            </a:r>
            <a:r>
              <a:rPr lang="en" dirty="0"/>
              <a:t>(1647) </a:t>
            </a:r>
            <a:r>
              <a:rPr lang="de-AT" dirty="0"/>
              <a:t>https://commons.wikimedia.org/wiki/File:Bildnis_der_Maria_Sibylla_Merian,_1679.jpg </a:t>
            </a:r>
            <a:endParaRPr dirty="0"/>
          </a:p>
          <a:p>
            <a:pPr marL="457200" lvl="0" indent="-298450" algn="l" rtl="0">
              <a:lnSpc>
                <a:spcPct val="100000"/>
              </a:lnSpc>
              <a:spcBef>
                <a:spcPts val="0"/>
              </a:spcBef>
              <a:spcAft>
                <a:spcPts val="0"/>
              </a:spcAft>
              <a:buSzPts val="1100"/>
              <a:buChar char="●"/>
            </a:pPr>
            <a:r>
              <a:rPr lang="en" b="1" dirty="0"/>
              <a:t>Wang Zhenyi </a:t>
            </a:r>
            <a:r>
              <a:rPr lang="en" dirty="0"/>
              <a:t>(1768) </a:t>
            </a:r>
            <a:r>
              <a:rPr lang="de-AT" dirty="0"/>
              <a:t>https://mujeresconciencia.com/2018/01/04/universo-wang-zhenyi/</a:t>
            </a:r>
            <a:endParaRPr dirty="0"/>
          </a:p>
          <a:p>
            <a:pPr marL="457200" lvl="0" indent="-298450" algn="l" rtl="0">
              <a:lnSpc>
                <a:spcPct val="100000"/>
              </a:lnSpc>
              <a:spcBef>
                <a:spcPts val="0"/>
              </a:spcBef>
              <a:spcAft>
                <a:spcPts val="0"/>
              </a:spcAft>
              <a:buSzPts val="1100"/>
              <a:buChar char="●"/>
            </a:pPr>
            <a:r>
              <a:rPr lang="en" b="1" dirty="0"/>
              <a:t>Ada Lovelace </a:t>
            </a:r>
            <a:r>
              <a:rPr lang="en" dirty="0"/>
              <a:t>(1815) </a:t>
            </a:r>
            <a:r>
              <a:rPr lang="de-AT" dirty="0"/>
              <a:t>https://openclipart.org/detail/269209/Ada-Lovelace-portrait</a:t>
            </a:r>
            <a:endParaRPr dirty="0"/>
          </a:p>
          <a:p>
            <a:pPr marL="457200" lvl="0" indent="-298450" algn="l" rtl="0">
              <a:lnSpc>
                <a:spcPct val="100000"/>
              </a:lnSpc>
              <a:spcBef>
                <a:spcPts val="0"/>
              </a:spcBef>
              <a:spcAft>
                <a:spcPts val="0"/>
              </a:spcAft>
              <a:buSzPts val="1100"/>
              <a:buChar char="●"/>
            </a:pPr>
            <a:r>
              <a:rPr lang="en" b="1" dirty="0"/>
              <a:t>Nettie Stevens </a:t>
            </a:r>
            <a:r>
              <a:rPr lang="en" dirty="0"/>
              <a:t>(1861) </a:t>
            </a:r>
            <a:r>
              <a:rPr lang="de-AT" dirty="0"/>
              <a:t>https://snl.no/Nettie_Stevens</a:t>
            </a:r>
            <a:endParaRPr dirty="0"/>
          </a:p>
          <a:p>
            <a:pPr marL="457200" lvl="0" indent="-298450" algn="l" rtl="0">
              <a:lnSpc>
                <a:spcPct val="100000"/>
              </a:lnSpc>
              <a:spcBef>
                <a:spcPts val="0"/>
              </a:spcBef>
              <a:spcAft>
                <a:spcPts val="0"/>
              </a:spcAft>
              <a:buSzPts val="1100"/>
              <a:buChar char="●"/>
            </a:pPr>
            <a:r>
              <a:rPr lang="en" b="1" dirty="0"/>
              <a:t>Dorothy Vaughan </a:t>
            </a:r>
            <a:r>
              <a:rPr lang="en" dirty="0"/>
              <a:t>(1910) </a:t>
            </a:r>
            <a:r>
              <a:rPr lang="de-AT" dirty="0"/>
              <a:t>https://de.wikipedia.org/wiki/Dorothy_Vaughan</a:t>
            </a:r>
            <a:endParaRPr dirty="0"/>
          </a:p>
          <a:p>
            <a:pPr marL="457200" lvl="0" indent="-298450" algn="l" rtl="0">
              <a:lnSpc>
                <a:spcPct val="100000"/>
              </a:lnSpc>
              <a:spcBef>
                <a:spcPts val="0"/>
              </a:spcBef>
              <a:spcAft>
                <a:spcPts val="0"/>
              </a:spcAft>
              <a:buSzPts val="1100"/>
              <a:buChar char="●"/>
            </a:pPr>
            <a:r>
              <a:rPr lang="en" b="1" dirty="0"/>
              <a:t>Katherine Davies Jones </a:t>
            </a:r>
            <a:r>
              <a:rPr lang="en" dirty="0"/>
              <a:t>(1860) </a:t>
            </a:r>
            <a:r>
              <a:rPr lang="de-AT" dirty="0"/>
              <a:t>https://en.wikipedia.org/wiki/Katherine_Davies_Jones#/media/File:JonesPortrait.jpg</a:t>
            </a:r>
          </a:p>
          <a:p>
            <a:pPr marL="457200" lvl="0" indent="-298450" algn="l" rtl="0">
              <a:lnSpc>
                <a:spcPct val="100000"/>
              </a:lnSpc>
              <a:spcBef>
                <a:spcPts val="0"/>
              </a:spcBef>
              <a:spcAft>
                <a:spcPts val="0"/>
              </a:spcAft>
              <a:buSzPts val="1100"/>
              <a:buChar char="●"/>
            </a:pPr>
            <a:r>
              <a:rPr lang="en" b="1" dirty="0"/>
              <a:t>Jane Cooke Wright </a:t>
            </a:r>
            <a:r>
              <a:rPr lang="en" dirty="0"/>
              <a:t>(1919) </a:t>
            </a:r>
            <a:r>
              <a:rPr lang="de-AT" dirty="0"/>
              <a:t>https://www.blackpast.org/african-american-history/wright-jane-cooke-1919/</a:t>
            </a:r>
            <a:endParaRPr dirty="0"/>
          </a:p>
          <a:p>
            <a:pPr marL="457200" lvl="0" indent="-298450" algn="l" rtl="0">
              <a:lnSpc>
                <a:spcPct val="100000"/>
              </a:lnSpc>
              <a:spcBef>
                <a:spcPts val="0"/>
              </a:spcBef>
              <a:spcAft>
                <a:spcPts val="0"/>
              </a:spcAft>
              <a:buSzPts val="1100"/>
              <a:buChar char="●"/>
            </a:pPr>
            <a:r>
              <a:rPr lang="en" b="1" dirty="0"/>
              <a:t>Mary Jackson </a:t>
            </a:r>
            <a:r>
              <a:rPr lang="en" dirty="0"/>
              <a:t>(1921) </a:t>
            </a:r>
            <a:r>
              <a:rPr lang="de-AT" dirty="0"/>
              <a:t>https://commons.wikimedia.org/wiki/File:Mary_Jackson_obituary.png</a:t>
            </a:r>
          </a:p>
          <a:p>
            <a:pPr marL="457200" lvl="0" indent="-298450" algn="l" rtl="0">
              <a:lnSpc>
                <a:spcPct val="100000"/>
              </a:lnSpc>
              <a:spcBef>
                <a:spcPts val="0"/>
              </a:spcBef>
              <a:spcAft>
                <a:spcPts val="0"/>
              </a:spcAft>
              <a:buSzPts val="1100"/>
              <a:buChar char="●"/>
            </a:pPr>
            <a:r>
              <a:rPr lang="nn-NO" b="1" dirty="0"/>
              <a:t>Vera Rubin </a:t>
            </a:r>
            <a:r>
              <a:rPr lang="nn-NO" dirty="0"/>
              <a:t>(1928) https://www.pnas.org/content/114/9/2099</a:t>
            </a:r>
            <a:endParaRPr dirty="0"/>
          </a:p>
          <a:p>
            <a:pPr marL="457200" lvl="0" indent="-298450" algn="l" rtl="0">
              <a:lnSpc>
                <a:spcPct val="100000"/>
              </a:lnSpc>
              <a:spcBef>
                <a:spcPts val="0"/>
              </a:spcBef>
              <a:spcAft>
                <a:spcPts val="0"/>
              </a:spcAft>
              <a:buSzPts val="1100"/>
              <a:buChar char="●"/>
            </a:pPr>
            <a:r>
              <a:rPr lang="en" b="1" dirty="0"/>
              <a:t>Sau Lan Yu Wu </a:t>
            </a:r>
            <a:r>
              <a:rPr lang="en" dirty="0"/>
              <a:t>(1940) </a:t>
            </a:r>
            <a:r>
              <a:rPr lang="de-AT" dirty="0"/>
              <a:t>https://www.physics.wisc.edu/directory/wu-sau-lan-yu/</a:t>
            </a:r>
            <a:endParaRPr dirty="0"/>
          </a:p>
          <a:p>
            <a:pPr marL="457200" lvl="0" indent="-298450" algn="l" rtl="0">
              <a:lnSpc>
                <a:spcPct val="100000"/>
              </a:lnSpc>
              <a:spcBef>
                <a:spcPts val="0"/>
              </a:spcBef>
              <a:spcAft>
                <a:spcPts val="0"/>
              </a:spcAft>
              <a:buSzPts val="1100"/>
              <a:buChar char="●"/>
            </a:pPr>
            <a:r>
              <a:rPr lang="en" b="1" dirty="0"/>
              <a:t>Katia Krafft </a:t>
            </a:r>
            <a:r>
              <a:rPr lang="en" dirty="0"/>
              <a:t>(1942): Vulkanologin </a:t>
            </a:r>
            <a:r>
              <a:rPr lang="de-AT" dirty="0"/>
              <a:t>https://purplepatcharts.org/daily-activities/82/ </a:t>
            </a:r>
            <a:endParaRPr dirty="0"/>
          </a:p>
          <a:p>
            <a:pPr marL="457200" lvl="0" indent="-298450" algn="l" rtl="0">
              <a:lnSpc>
                <a:spcPct val="100000"/>
              </a:lnSpc>
              <a:spcBef>
                <a:spcPts val="0"/>
              </a:spcBef>
              <a:spcAft>
                <a:spcPts val="0"/>
              </a:spcAft>
              <a:buSzPts val="1100"/>
              <a:buChar char="●"/>
            </a:pPr>
            <a:r>
              <a:rPr lang="en" b="1" dirty="0"/>
              <a:t>Maryam Mirzakhani </a:t>
            </a:r>
            <a:r>
              <a:rPr lang="en" dirty="0"/>
              <a:t>(1977): Mathematikerin </a:t>
            </a:r>
            <a:r>
              <a:rPr lang="de-AT" dirty="0"/>
              <a:t>https://de.wikipedia.org/wiki/Maryam_Mirzakhani#/media/Datei:Maryam_Mirzakhani_in_Seoul_2014.jpg</a:t>
            </a:r>
          </a:p>
          <a:p>
            <a:pPr marL="457200" lvl="0" indent="-298450" algn="l" rtl="0">
              <a:lnSpc>
                <a:spcPct val="100000"/>
              </a:lnSpc>
              <a:spcBef>
                <a:spcPts val="0"/>
              </a:spcBef>
              <a:spcAft>
                <a:spcPts val="0"/>
              </a:spcAft>
              <a:buSzPts val="1100"/>
              <a:buChar char="●"/>
            </a:pPr>
            <a:r>
              <a:rPr lang="en" b="1" dirty="0"/>
              <a:t>Gitanjali Rao</a:t>
            </a:r>
            <a:r>
              <a:rPr lang="en" dirty="0"/>
              <a:t>: Erfinderin </a:t>
            </a:r>
            <a:r>
              <a:rPr lang="de-AT" dirty="0"/>
              <a:t>https://commons.wikimedia.org/wiki/File:Gitanjali_Headshot.jpg </a:t>
            </a:r>
            <a:endParaRPr dirty="0"/>
          </a:p>
        </p:txBody>
      </p:sp>
    </p:spTree>
    <p:extLst>
      <p:ext uri="{BB962C8B-B14F-4D97-AF65-F5344CB8AC3E}">
        <p14:creationId xmlns:p14="http://schemas.microsoft.com/office/powerpoint/2010/main" val="287149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3059042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0" name="Google Shape;81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2100"/>
              <a:buNone/>
            </a:pPr>
            <a:r>
              <a:rPr lang="de-DE" dirty="0"/>
              <a:t>* ca. 360 in Alexandria </a:t>
            </a:r>
          </a:p>
          <a:p>
            <a:pPr marL="457200" lvl="0" indent="-330200" algn="l" rtl="0">
              <a:lnSpc>
                <a:spcPct val="100000"/>
              </a:lnSpc>
              <a:spcBef>
                <a:spcPts val="0"/>
              </a:spcBef>
              <a:spcAft>
                <a:spcPts val="0"/>
              </a:spcAft>
              <a:buSzPts val="2100"/>
              <a:buNone/>
            </a:pPr>
            <a:r>
              <a:rPr lang="de-DE" dirty="0"/>
              <a:t>† 415 in Alexandria (ermordet)</a:t>
            </a:r>
            <a:br>
              <a:rPr lang="de-DE" dirty="0"/>
            </a:br>
            <a:endParaRPr lang="de-DE" dirty="0"/>
          </a:p>
          <a:p>
            <a:pPr marL="457200" lvl="0" indent="-330200" algn="l" rtl="0">
              <a:lnSpc>
                <a:spcPct val="100000"/>
              </a:lnSpc>
              <a:spcBef>
                <a:spcPts val="0"/>
              </a:spcBef>
              <a:spcAft>
                <a:spcPts val="0"/>
              </a:spcAft>
              <a:buSzPts val="2100"/>
              <a:buNone/>
            </a:pPr>
            <a:r>
              <a:rPr lang="de-DE" dirty="0">
                <a:sym typeface="Wingdings" panose="05000000000000000000" pitchFamily="2" charset="2"/>
              </a:rPr>
              <a:t> Die erste Astronomin</a:t>
            </a:r>
            <a:endParaRPr lang="de-DE" dirty="0"/>
          </a:p>
          <a:p>
            <a:pPr marL="457200" lvl="0" indent="-330200" algn="l" rtl="0">
              <a:lnSpc>
                <a:spcPct val="100000"/>
              </a:lnSpc>
              <a:spcBef>
                <a:spcPts val="0"/>
              </a:spcBef>
              <a:spcAft>
                <a:spcPts val="0"/>
              </a:spcAft>
              <a:buSzPts val="2100"/>
              <a:buNone/>
            </a:pPr>
            <a:endParaRPr lang="de-DE" dirty="0"/>
          </a:p>
          <a:p>
            <a:pPr marL="457200" lvl="0" indent="-330200" algn="l" rtl="0">
              <a:lnSpc>
                <a:spcPct val="100000"/>
              </a:lnSpc>
              <a:spcBef>
                <a:spcPts val="0"/>
              </a:spcBef>
              <a:spcAft>
                <a:spcPts val="0"/>
              </a:spcAft>
              <a:buSzPts val="2100"/>
              <a:buNone/>
            </a:pPr>
            <a:r>
              <a:rPr lang="de-DE" b="1" dirty="0"/>
              <a:t>Erfolge</a:t>
            </a:r>
            <a:r>
              <a:rPr lang="de-DE" dirty="0"/>
              <a:t>: </a:t>
            </a:r>
          </a:p>
          <a:p>
            <a:pPr marL="457200" lvl="0" indent="-361950" algn="l" rtl="0">
              <a:lnSpc>
                <a:spcPct val="100000"/>
              </a:lnSpc>
              <a:spcBef>
                <a:spcPts val="0"/>
              </a:spcBef>
              <a:spcAft>
                <a:spcPts val="0"/>
              </a:spcAft>
              <a:buSzPts val="2100"/>
              <a:buChar char="-"/>
            </a:pPr>
            <a:r>
              <a:rPr lang="de-DE" dirty="0"/>
              <a:t>Verbesserung des Astrolabiums (damit lässt sich die Position der Gestirne am Himmel bestimmen)</a:t>
            </a:r>
          </a:p>
          <a:p>
            <a:pPr marL="457200" lvl="0" indent="-361950" algn="l" rtl="0">
              <a:lnSpc>
                <a:spcPct val="100000"/>
              </a:lnSpc>
              <a:spcBef>
                <a:spcPts val="0"/>
              </a:spcBef>
              <a:spcAft>
                <a:spcPts val="0"/>
              </a:spcAft>
              <a:buSzPts val="2100"/>
              <a:buChar char="-"/>
            </a:pPr>
            <a:r>
              <a:rPr lang="de-DE" dirty="0"/>
              <a:t>Weiterentwicklung der </a:t>
            </a:r>
            <a:r>
              <a:rPr lang="de-DE" dirty="0" err="1"/>
              <a:t>Planisphäre</a:t>
            </a:r>
            <a:r>
              <a:rPr lang="de-DE" dirty="0"/>
              <a:t> (früher Typ der Sternkarten)</a:t>
            </a:r>
          </a:p>
          <a:p>
            <a:pPr marL="457200" lvl="0" indent="-330200" algn="l" rtl="0">
              <a:lnSpc>
                <a:spcPct val="100000"/>
              </a:lnSpc>
              <a:spcBef>
                <a:spcPts val="0"/>
              </a:spcBef>
              <a:spcAft>
                <a:spcPts val="0"/>
              </a:spcAft>
              <a:buSzPts val="2100"/>
              <a:buNone/>
            </a:pPr>
            <a:endParaRPr lang="de-DE" dirty="0"/>
          </a:p>
          <a:p>
            <a:pPr marL="158750" lvl="0" indent="0" algn="l" rtl="0">
              <a:lnSpc>
                <a:spcPct val="100000"/>
              </a:lnSpc>
              <a:spcBef>
                <a:spcPts val="0"/>
              </a:spcBef>
              <a:spcAft>
                <a:spcPts val="0"/>
              </a:spcAft>
              <a:buSzPts val="1100"/>
              <a:buNone/>
            </a:pPr>
            <a:endParaRPr lang="de-AT" dirty="0"/>
          </a:p>
          <a:p>
            <a:pPr marL="158750" marR="0" lvl="0" indent="0" algn="l" rtl="0">
              <a:lnSpc>
                <a:spcPct val="100000"/>
              </a:lnSpc>
              <a:spcBef>
                <a:spcPts val="0"/>
              </a:spcBef>
              <a:spcAft>
                <a:spcPts val="0"/>
              </a:spcAft>
              <a:buClr>
                <a:srgbClr val="000000"/>
              </a:buClr>
              <a:buSzPts val="1100"/>
              <a:buFont typeface="Arial"/>
              <a:buNone/>
            </a:pPr>
            <a:r>
              <a:rPr lang="de-AT" sz="1100" dirty="0">
                <a:solidFill>
                  <a:schemeClr val="dk1"/>
                </a:solidFill>
                <a:latin typeface="Calibri"/>
                <a:ea typeface="Calibri"/>
                <a:cs typeface="Calibri"/>
                <a:sym typeface="Calibri"/>
              </a:rPr>
              <a:t>Quelle: https://openclipart.org/detail/319076/hypatia-of-alexandria </a:t>
            </a:r>
          </a:p>
          <a:p>
            <a:pPr marL="158750" marR="0" lvl="0" indent="0" algn="l" rtl="0">
              <a:lnSpc>
                <a:spcPct val="100000"/>
              </a:lnSpc>
              <a:spcBef>
                <a:spcPts val="0"/>
              </a:spcBef>
              <a:spcAft>
                <a:spcPts val="0"/>
              </a:spcAft>
              <a:buClr>
                <a:srgbClr val="000000"/>
              </a:buClr>
              <a:buSzPts val="1100"/>
              <a:buFont typeface="Arial"/>
              <a:buNone/>
            </a:pPr>
            <a:r>
              <a:rPr lang="de-AT" sz="1100" dirty="0">
                <a:solidFill>
                  <a:schemeClr val="dk1"/>
                </a:solidFill>
                <a:latin typeface="Calibri"/>
                <a:ea typeface="Calibri"/>
                <a:cs typeface="Calibri"/>
                <a:sym typeface="Calibri"/>
              </a:rPr>
              <a:t>Quelle: http://www.hellenicaworld.com/Greece/Person/de/Hypatia.html </a:t>
            </a:r>
            <a:endParaRPr lang="de-AT" dirty="0"/>
          </a:p>
          <a:p>
            <a:pPr marL="158750" lvl="0" indent="0" algn="l" rtl="0">
              <a:lnSpc>
                <a:spcPct val="100000"/>
              </a:lnSpc>
              <a:spcBef>
                <a:spcPts val="0"/>
              </a:spcBef>
              <a:spcAft>
                <a:spcPts val="0"/>
              </a:spcAft>
              <a:buSzPts val="1100"/>
              <a:buNone/>
            </a:pPr>
            <a:r>
              <a:rPr lang="de-AT" dirty="0"/>
              <a:t>Quelle: https://commons.wikimedia.org/wiki/File:Astrolabium_met_Arabische_inschriften,_Jean_Fusoris,_ca_1436,_MAS.jpg </a:t>
            </a:r>
            <a:endParaRPr dirty="0"/>
          </a:p>
        </p:txBody>
      </p:sp>
    </p:spTree>
    <p:extLst>
      <p:ext uri="{BB962C8B-B14F-4D97-AF65-F5344CB8AC3E}">
        <p14:creationId xmlns:p14="http://schemas.microsoft.com/office/powerpoint/2010/main" val="2284605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SzPts val="1946"/>
              <a:buNone/>
            </a:pPr>
            <a:r>
              <a:rPr lang="de-DE" dirty="0"/>
              <a:t>* </a:t>
            </a:r>
            <a:r>
              <a:rPr lang="de-DE" dirty="0">
                <a:uFill>
                  <a:noFill/>
                </a:uFill>
                <a:hlinkClick r:id="rId3"/>
              </a:rPr>
              <a:t>9. November</a:t>
            </a:r>
            <a:r>
              <a:rPr lang="de-DE" dirty="0">
                <a:uFill>
                  <a:noFill/>
                </a:uFill>
                <a:hlinkClick r:id="rId4"/>
              </a:rPr>
              <a:t> 191</a:t>
            </a:r>
            <a:r>
              <a:rPr lang="de-DE" dirty="0"/>
              <a:t>4 in</a:t>
            </a:r>
            <a:r>
              <a:rPr lang="de-DE" dirty="0">
                <a:uFill>
                  <a:noFill/>
                </a:uFill>
                <a:hlinkClick r:id="rId5"/>
              </a:rPr>
              <a:t> </a:t>
            </a:r>
            <a:r>
              <a:rPr lang="de-DE" dirty="0"/>
              <a:t>Österreich</a:t>
            </a:r>
          </a:p>
          <a:p>
            <a:pPr marL="0" lvl="0" indent="0" algn="l" rtl="0">
              <a:lnSpc>
                <a:spcPct val="90000"/>
              </a:lnSpc>
              <a:spcBef>
                <a:spcPts val="750"/>
              </a:spcBef>
              <a:spcAft>
                <a:spcPts val="0"/>
              </a:spcAft>
              <a:buSzPts val="1946"/>
              <a:buNone/>
            </a:pPr>
            <a:r>
              <a:rPr lang="de-DE" dirty="0"/>
              <a:t>† </a:t>
            </a:r>
            <a:r>
              <a:rPr lang="de-DE" dirty="0">
                <a:uFill>
                  <a:noFill/>
                </a:uFill>
                <a:hlinkClick r:id="rId6"/>
              </a:rPr>
              <a:t>19. Jänner</a:t>
            </a:r>
            <a:r>
              <a:rPr lang="de-DE" dirty="0">
                <a:uFill>
                  <a:noFill/>
                </a:uFill>
                <a:hlinkClick r:id="rId7"/>
              </a:rPr>
              <a:t> 2000</a:t>
            </a:r>
            <a:r>
              <a:rPr lang="de-DE" dirty="0"/>
              <a:t> in</a:t>
            </a:r>
            <a:r>
              <a:rPr lang="de-DE" dirty="0">
                <a:solidFill>
                  <a:schemeClr val="hlink"/>
                </a:solidFill>
                <a:uFill>
                  <a:noFill/>
                </a:uFill>
                <a:hlinkClick r:id="rId8"/>
              </a:rPr>
              <a:t> </a:t>
            </a:r>
            <a:r>
              <a:rPr lang="de-DE" dirty="0"/>
              <a:t>den USA</a:t>
            </a:r>
          </a:p>
          <a:p>
            <a:pPr marL="0" lvl="0" indent="0" algn="l" rtl="0">
              <a:lnSpc>
                <a:spcPct val="90000"/>
              </a:lnSpc>
              <a:spcBef>
                <a:spcPts val="750"/>
              </a:spcBef>
              <a:spcAft>
                <a:spcPts val="0"/>
              </a:spcAft>
              <a:buSzPts val="1946"/>
              <a:buNone/>
            </a:pPr>
            <a:r>
              <a:rPr lang="de-DE" dirty="0"/>
              <a:t>Beruf: Filmschauspielerin &amp; Erfinderin</a:t>
            </a:r>
          </a:p>
          <a:p>
            <a:pPr marL="0" lvl="0" indent="0" algn="l" rtl="0">
              <a:lnSpc>
                <a:spcPct val="90000"/>
              </a:lnSpc>
              <a:spcBef>
                <a:spcPts val="750"/>
              </a:spcBef>
              <a:spcAft>
                <a:spcPts val="0"/>
              </a:spcAft>
              <a:buSzPts val="1946"/>
              <a:buNone/>
            </a:pPr>
            <a:endParaRPr lang="de-DE" dirty="0"/>
          </a:p>
          <a:p>
            <a:pPr marL="0" lvl="0" indent="0" algn="l" rtl="0">
              <a:lnSpc>
                <a:spcPct val="90000"/>
              </a:lnSpc>
              <a:spcBef>
                <a:spcPts val="750"/>
              </a:spcBef>
              <a:spcAft>
                <a:spcPts val="0"/>
              </a:spcAft>
              <a:buSzPts val="1946"/>
              <a:buNone/>
            </a:pPr>
            <a:r>
              <a:rPr lang="de-DE" b="1" dirty="0"/>
              <a:t>Erfolge:</a:t>
            </a:r>
          </a:p>
          <a:p>
            <a:pPr marL="342900" lvl="0" indent="-249214" algn="l" rtl="0">
              <a:lnSpc>
                <a:spcPct val="90000"/>
              </a:lnSpc>
              <a:spcBef>
                <a:spcPts val="750"/>
              </a:spcBef>
              <a:spcAft>
                <a:spcPts val="0"/>
              </a:spcAft>
              <a:buSzPts val="1029"/>
              <a:buChar char="-"/>
            </a:pPr>
            <a:r>
              <a:rPr lang="de-DE" dirty="0"/>
              <a:t>Entwicklung Frequenzsprungverfahren</a:t>
            </a:r>
          </a:p>
          <a:p>
            <a:pPr marL="0" lvl="0" indent="0" algn="l" rtl="0">
              <a:lnSpc>
                <a:spcPct val="90000"/>
              </a:lnSpc>
              <a:spcBef>
                <a:spcPts val="750"/>
              </a:spcBef>
              <a:spcAft>
                <a:spcPts val="0"/>
              </a:spcAft>
              <a:buSzPts val="1946"/>
              <a:buNone/>
            </a:pPr>
            <a:r>
              <a:rPr lang="de-DE" sz="1200" dirty="0"/>
              <a:t> ( Funkfernsteuerung für Torpedos, Steuerungssignal </a:t>
            </a:r>
            <a:br>
              <a:rPr lang="de-DE" sz="1200" dirty="0"/>
            </a:br>
            <a:r>
              <a:rPr lang="de-DE" sz="1200" dirty="0"/>
              <a:t>über mehrere Frequenzen aufgeteilt) </a:t>
            </a:r>
            <a:r>
              <a:rPr lang="de-DE" sz="1200" dirty="0">
                <a:sym typeface="Wingdings" panose="05000000000000000000" pitchFamily="2" charset="2"/>
              </a:rPr>
              <a:t> ohne Hedy keine </a:t>
            </a:r>
            <a:r>
              <a:rPr lang="de-DE" sz="1200" dirty="0" err="1">
                <a:sym typeface="Wingdings" panose="05000000000000000000" pitchFamily="2" charset="2"/>
              </a:rPr>
              <a:t>wireless</a:t>
            </a:r>
            <a:r>
              <a:rPr lang="de-DE" sz="1200" dirty="0">
                <a:sym typeface="Wingdings" panose="05000000000000000000" pitchFamily="2" charset="2"/>
              </a:rPr>
              <a:t> Funktionen (Bluetooth, Maus, Keyboard, Handy,…)</a:t>
            </a:r>
            <a:endParaRPr lang="de-DE" sz="1200" dirty="0"/>
          </a:p>
          <a:p>
            <a:pPr marL="342900" lvl="0" indent="-249214" algn="l" rtl="0">
              <a:lnSpc>
                <a:spcPct val="90000"/>
              </a:lnSpc>
              <a:spcBef>
                <a:spcPts val="750"/>
              </a:spcBef>
              <a:spcAft>
                <a:spcPts val="0"/>
              </a:spcAft>
              <a:buSzPts val="1029"/>
              <a:buChar char="-"/>
            </a:pPr>
            <a:r>
              <a:rPr lang="de-DE" dirty="0"/>
              <a:t>Schauspielerin in Hollywood</a:t>
            </a:r>
          </a:p>
          <a:p>
            <a:pPr marL="0" lvl="0" indent="0" algn="l" rtl="0">
              <a:lnSpc>
                <a:spcPct val="90000"/>
              </a:lnSpc>
              <a:spcBef>
                <a:spcPts val="750"/>
              </a:spcBef>
              <a:spcAft>
                <a:spcPts val="0"/>
              </a:spcAft>
              <a:buSzPts val="1946"/>
              <a:buNone/>
            </a:pPr>
            <a:endParaRPr lang="de-DE" dirty="0"/>
          </a:p>
          <a:p>
            <a:pPr marL="0" lvl="0" indent="0" algn="l" rtl="0">
              <a:lnSpc>
                <a:spcPct val="90000"/>
              </a:lnSpc>
              <a:spcBef>
                <a:spcPts val="750"/>
              </a:spcBef>
              <a:spcAft>
                <a:spcPts val="0"/>
              </a:spcAft>
              <a:buSzPts val="1946"/>
              <a:buNone/>
            </a:pPr>
            <a:r>
              <a:rPr lang="de-DE" dirty="0"/>
              <a:t>Ihr Patent war lange unter Verschluss und wurde zu Beginn der 1980er Jahre wurde die Technologie für die </a:t>
            </a:r>
            <a:br>
              <a:rPr lang="de-DE" dirty="0"/>
            </a:br>
            <a:r>
              <a:rPr lang="de-DE" dirty="0"/>
              <a:t>zivile Nutzung freigegeben und bildete die technische </a:t>
            </a:r>
            <a:br>
              <a:rPr lang="de-DE" dirty="0"/>
            </a:br>
            <a:r>
              <a:rPr lang="de-DE" dirty="0"/>
              <a:t>Grundlage für die moderne Mobilfunktechnologie. </a:t>
            </a:r>
          </a:p>
          <a:p>
            <a:pPr marL="0" lvl="0" indent="0" algn="l" rtl="0">
              <a:lnSpc>
                <a:spcPct val="100000"/>
              </a:lnSpc>
              <a:spcBef>
                <a:spcPts val="0"/>
              </a:spcBef>
              <a:spcAft>
                <a:spcPts val="0"/>
              </a:spcAft>
              <a:buSzPts val="1100"/>
              <a:buNone/>
            </a:pPr>
            <a:endParaRPr lang="de-AT" dirty="0"/>
          </a:p>
          <a:p>
            <a:pPr marL="0" lvl="0" indent="0" algn="l" rtl="0">
              <a:lnSpc>
                <a:spcPct val="100000"/>
              </a:lnSpc>
              <a:spcBef>
                <a:spcPts val="0"/>
              </a:spcBef>
              <a:spcAft>
                <a:spcPts val="0"/>
              </a:spcAft>
              <a:buSzPts val="1100"/>
              <a:buNone/>
            </a:pPr>
            <a:endParaRPr lang="de-AT" dirty="0"/>
          </a:p>
          <a:p>
            <a:pPr marL="0" lvl="0" indent="0" algn="l" rtl="0">
              <a:lnSpc>
                <a:spcPct val="100000"/>
              </a:lnSpc>
              <a:spcBef>
                <a:spcPts val="0"/>
              </a:spcBef>
              <a:spcAft>
                <a:spcPts val="0"/>
              </a:spcAft>
              <a:buSzPts val="1100"/>
              <a:buNone/>
            </a:pPr>
            <a:r>
              <a:rPr lang="en" dirty="0"/>
              <a:t>Quellen: </a:t>
            </a:r>
            <a:endParaRPr lang="de-AT" dirty="0"/>
          </a:p>
          <a:p>
            <a:pPr marL="0" lvl="0" indent="0" algn="l" rtl="0">
              <a:lnSpc>
                <a:spcPct val="100000"/>
              </a:lnSpc>
              <a:spcBef>
                <a:spcPts val="0"/>
              </a:spcBef>
              <a:spcAft>
                <a:spcPts val="0"/>
              </a:spcAft>
              <a:buSzPts val="1100"/>
              <a:buNone/>
            </a:pPr>
            <a:r>
              <a:rPr lang="de-AT" dirty="0"/>
              <a:t>https://openclipart.org/detail/171418/wireless </a:t>
            </a:r>
          </a:p>
          <a:p>
            <a:pPr marL="0" lvl="0" indent="0" algn="l" rtl="0">
              <a:lnSpc>
                <a:spcPct val="100000"/>
              </a:lnSpc>
              <a:spcBef>
                <a:spcPts val="0"/>
              </a:spcBef>
              <a:spcAft>
                <a:spcPts val="0"/>
              </a:spcAft>
              <a:buSzPts val="1100"/>
              <a:buNone/>
            </a:pPr>
            <a:r>
              <a:rPr lang="de-AT" dirty="0"/>
              <a:t>https://openclipart.org/detail/150529/hedy-lamarr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u="sng" dirty="0">
                <a:solidFill>
                  <a:schemeClr val="hlink"/>
                </a:solidFill>
                <a:hlinkClick r:id="rId9"/>
              </a:rPr>
              <a:t>https://pixabay.com/de/photos/hedy-lamarr-hollywood-film-1260858/</a:t>
            </a:r>
            <a:r>
              <a:rPr lang="en" dirty="0"/>
              <a:t> </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9650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74"/>
          <p:cNvSpPr txBox="1">
            <a:spLocks noGrp="1"/>
          </p:cNvSpPr>
          <p:nvPr>
            <p:ph type="title"/>
          </p:nvPr>
        </p:nvSpPr>
        <p:spPr>
          <a:xfrm>
            <a:off x="713425" y="1185637"/>
            <a:ext cx="3876000" cy="837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4200"/>
              <a:buNone/>
              <a:defRPr sz="48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 name="Google Shape;36;p74"/>
          <p:cNvSpPr txBox="1">
            <a:spLocks noGrp="1"/>
          </p:cNvSpPr>
          <p:nvPr>
            <p:ph type="subTitle" idx="1"/>
          </p:nvPr>
        </p:nvSpPr>
        <p:spPr>
          <a:xfrm>
            <a:off x="713225" y="2488789"/>
            <a:ext cx="3876000" cy="1647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373"/>
        <p:cNvGrpSpPr/>
        <p:nvPr/>
      </p:nvGrpSpPr>
      <p:grpSpPr>
        <a:xfrm>
          <a:off x="0" y="0"/>
          <a:ext cx="0" cy="0"/>
          <a:chOff x="0" y="0"/>
          <a:chExt cx="0" cy="0"/>
        </a:xfrm>
      </p:grpSpPr>
      <p:grpSp>
        <p:nvGrpSpPr>
          <p:cNvPr id="374" name="Google Shape;374;p109"/>
          <p:cNvGrpSpPr/>
          <p:nvPr/>
        </p:nvGrpSpPr>
        <p:grpSpPr>
          <a:xfrm rot="10800000">
            <a:off x="8028906" y="1809811"/>
            <a:ext cx="803615" cy="4758203"/>
            <a:chOff x="157913" y="3349500"/>
            <a:chExt cx="803615" cy="2608950"/>
          </a:xfrm>
        </p:grpSpPr>
        <p:sp>
          <p:nvSpPr>
            <p:cNvPr id="375" name="Google Shape;375;p109"/>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6" name="Google Shape;376;p109"/>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7" name="Google Shape;377;p109"/>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378" name="Google Shape;378;p109"/>
          <p:cNvGrpSpPr/>
          <p:nvPr/>
        </p:nvGrpSpPr>
        <p:grpSpPr>
          <a:xfrm>
            <a:off x="311419" y="-1493672"/>
            <a:ext cx="803615" cy="4758203"/>
            <a:chOff x="157913" y="3349500"/>
            <a:chExt cx="803615" cy="2608950"/>
          </a:xfrm>
        </p:grpSpPr>
        <p:sp>
          <p:nvSpPr>
            <p:cNvPr id="379" name="Google Shape;379;p109"/>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0" name="Google Shape;380;p109"/>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1" name="Google Shape;381;p109"/>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CUSTOM_9_1_1_1">
    <p:spTree>
      <p:nvGrpSpPr>
        <p:cNvPr id="1" name="Shape 382"/>
        <p:cNvGrpSpPr/>
        <p:nvPr/>
      </p:nvGrpSpPr>
      <p:grpSpPr>
        <a:xfrm>
          <a:off x="0" y="0"/>
          <a:ext cx="0" cy="0"/>
          <a:chOff x="0" y="0"/>
          <a:chExt cx="0" cy="0"/>
        </a:xfrm>
      </p:grpSpPr>
      <p:grpSp>
        <p:nvGrpSpPr>
          <p:cNvPr id="383" name="Google Shape;383;p110"/>
          <p:cNvGrpSpPr/>
          <p:nvPr/>
        </p:nvGrpSpPr>
        <p:grpSpPr>
          <a:xfrm rot="10800000">
            <a:off x="8028913" y="3349500"/>
            <a:ext cx="803615" cy="2608950"/>
            <a:chOff x="157913" y="3349500"/>
            <a:chExt cx="803615" cy="2608950"/>
          </a:xfrm>
        </p:grpSpPr>
        <p:sp>
          <p:nvSpPr>
            <p:cNvPr id="384" name="Google Shape;384;p110"/>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5" name="Google Shape;385;p110"/>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6" name="Google Shape;386;p110"/>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387" name="Google Shape;387;p110"/>
          <p:cNvGrpSpPr/>
          <p:nvPr/>
        </p:nvGrpSpPr>
        <p:grpSpPr>
          <a:xfrm rot="10800000" flipH="1">
            <a:off x="311413" y="3387325"/>
            <a:ext cx="803615" cy="2608950"/>
            <a:chOff x="157913" y="3349500"/>
            <a:chExt cx="803615" cy="2608950"/>
          </a:xfrm>
        </p:grpSpPr>
        <p:sp>
          <p:nvSpPr>
            <p:cNvPr id="388" name="Google Shape;388;p110"/>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9" name="Google Shape;389;p110"/>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0" name="Google Shape;390;p110"/>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391" name="Google Shape;391;p110"/>
          <p:cNvGrpSpPr/>
          <p:nvPr/>
        </p:nvGrpSpPr>
        <p:grpSpPr>
          <a:xfrm rot="10800000">
            <a:off x="8028913" y="-905925"/>
            <a:ext cx="803615" cy="2608950"/>
            <a:chOff x="157913" y="3349500"/>
            <a:chExt cx="803615" cy="2608950"/>
          </a:xfrm>
        </p:grpSpPr>
        <p:sp>
          <p:nvSpPr>
            <p:cNvPr id="392" name="Google Shape;392;p110"/>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3" name="Google Shape;393;p110"/>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4" name="Google Shape;394;p110"/>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395" name="Google Shape;395;p110"/>
          <p:cNvGrpSpPr/>
          <p:nvPr/>
        </p:nvGrpSpPr>
        <p:grpSpPr>
          <a:xfrm rot="10800000" flipH="1">
            <a:off x="311413" y="-868100"/>
            <a:ext cx="803615" cy="2608950"/>
            <a:chOff x="157913" y="3349500"/>
            <a:chExt cx="803615" cy="2608950"/>
          </a:xfrm>
        </p:grpSpPr>
        <p:sp>
          <p:nvSpPr>
            <p:cNvPr id="396" name="Google Shape;396;p110"/>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7" name="Google Shape;397;p110"/>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8" name="Google Shape;398;p110"/>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06250" y="1213025"/>
            <a:ext cx="46272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919325" y="3545145"/>
            <a:ext cx="4001100" cy="46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311413" y="3349500"/>
            <a:ext cx="803615" cy="2608950"/>
            <a:chOff x="157913" y="3349500"/>
            <a:chExt cx="803615" cy="2608950"/>
          </a:xfrm>
        </p:grpSpPr>
        <p:sp>
          <p:nvSpPr>
            <p:cNvPr id="12" name="Google Shape;12;p2"/>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464913" y="4078350"/>
              <a:ext cx="189600" cy="1880100"/>
            </a:xfrm>
            <a:prstGeom prst="roundRect">
              <a:avLst>
                <a:gd name="adj" fmla="val 50000"/>
              </a:avLst>
            </a:prstGeom>
            <a:solidFill>
              <a:srgbClr val="D81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5;p2"/>
          <p:cNvGrpSpPr/>
          <p:nvPr/>
        </p:nvGrpSpPr>
        <p:grpSpPr>
          <a:xfrm>
            <a:off x="6303342" y="2609506"/>
            <a:ext cx="3460895" cy="3460895"/>
            <a:chOff x="6303342" y="2609506"/>
            <a:chExt cx="3460895" cy="3460895"/>
          </a:xfrm>
        </p:grpSpPr>
        <p:grpSp>
          <p:nvGrpSpPr>
            <p:cNvPr id="16" name="Google Shape;16;p2"/>
            <p:cNvGrpSpPr/>
            <p:nvPr/>
          </p:nvGrpSpPr>
          <p:grpSpPr>
            <a:xfrm rot="2700000" flipH="1">
              <a:off x="7561846" y="2364674"/>
              <a:ext cx="943886" cy="3950559"/>
              <a:chOff x="3866600" y="337496"/>
              <a:chExt cx="1296733" cy="5427369"/>
            </a:xfrm>
          </p:grpSpPr>
          <p:sp>
            <p:nvSpPr>
              <p:cNvPr id="17" name="Google Shape;17;p2"/>
              <p:cNvSpPr/>
              <p:nvPr/>
            </p:nvSpPr>
            <p:spPr>
              <a:xfrm>
                <a:off x="3917181" y="337496"/>
                <a:ext cx="1246151" cy="5427369"/>
              </a:xfrm>
              <a:custGeom>
                <a:avLst/>
                <a:gdLst/>
                <a:ahLst/>
                <a:cxnLst/>
                <a:rect l="l" t="t" r="r" b="b"/>
                <a:pathLst>
                  <a:path w="30993" h="134984" extrusionOk="0">
                    <a:moveTo>
                      <a:pt x="29058" y="0"/>
                    </a:moveTo>
                    <a:cubicBezTo>
                      <a:pt x="28728" y="0"/>
                      <a:pt x="28392" y="245"/>
                      <a:pt x="28444" y="664"/>
                    </a:cubicBezTo>
                    <a:cubicBezTo>
                      <a:pt x="28476" y="790"/>
                      <a:pt x="29640" y="10229"/>
                      <a:pt x="14600" y="17592"/>
                    </a:cubicBezTo>
                    <a:cubicBezTo>
                      <a:pt x="1196" y="24136"/>
                      <a:pt x="1" y="31845"/>
                      <a:pt x="32" y="34048"/>
                    </a:cubicBezTo>
                    <a:cubicBezTo>
                      <a:pt x="95" y="36250"/>
                      <a:pt x="1196" y="43927"/>
                      <a:pt x="14600" y="50503"/>
                    </a:cubicBezTo>
                    <a:cubicBezTo>
                      <a:pt x="29640" y="57866"/>
                      <a:pt x="28444" y="67305"/>
                      <a:pt x="28444" y="67399"/>
                    </a:cubicBezTo>
                    <a:cubicBezTo>
                      <a:pt x="28444" y="67399"/>
                      <a:pt x="28444" y="67431"/>
                      <a:pt x="28444" y="67462"/>
                    </a:cubicBezTo>
                    <a:lnTo>
                      <a:pt x="28444" y="67525"/>
                    </a:lnTo>
                    <a:cubicBezTo>
                      <a:pt x="28444" y="67557"/>
                      <a:pt x="28444" y="67588"/>
                      <a:pt x="28444" y="67620"/>
                    </a:cubicBezTo>
                    <a:cubicBezTo>
                      <a:pt x="28476" y="67714"/>
                      <a:pt x="29640" y="77153"/>
                      <a:pt x="14600" y="84516"/>
                    </a:cubicBezTo>
                    <a:cubicBezTo>
                      <a:pt x="1196" y="91060"/>
                      <a:pt x="1" y="98769"/>
                      <a:pt x="32" y="100971"/>
                    </a:cubicBezTo>
                    <a:cubicBezTo>
                      <a:pt x="95" y="103174"/>
                      <a:pt x="1196" y="110851"/>
                      <a:pt x="14600" y="117427"/>
                    </a:cubicBezTo>
                    <a:cubicBezTo>
                      <a:pt x="29640" y="124758"/>
                      <a:pt x="28444" y="134197"/>
                      <a:pt x="28444" y="134292"/>
                    </a:cubicBezTo>
                    <a:cubicBezTo>
                      <a:pt x="28413" y="134638"/>
                      <a:pt x="28633" y="134921"/>
                      <a:pt x="28948" y="134984"/>
                    </a:cubicBezTo>
                    <a:lnTo>
                      <a:pt x="29042" y="134984"/>
                    </a:lnTo>
                    <a:cubicBezTo>
                      <a:pt x="29357" y="134984"/>
                      <a:pt x="29608" y="134764"/>
                      <a:pt x="29640" y="134449"/>
                    </a:cubicBezTo>
                    <a:cubicBezTo>
                      <a:pt x="29703" y="134040"/>
                      <a:pt x="30993" y="124097"/>
                      <a:pt x="15135" y="116326"/>
                    </a:cubicBezTo>
                    <a:cubicBezTo>
                      <a:pt x="2329" y="110065"/>
                      <a:pt x="1228" y="102985"/>
                      <a:pt x="1259" y="100940"/>
                    </a:cubicBezTo>
                    <a:cubicBezTo>
                      <a:pt x="1259" y="98926"/>
                      <a:pt x="2329" y="91815"/>
                      <a:pt x="15135" y="85554"/>
                    </a:cubicBezTo>
                    <a:cubicBezTo>
                      <a:pt x="30552" y="78003"/>
                      <a:pt x="29766" y="68406"/>
                      <a:pt x="29640" y="67494"/>
                    </a:cubicBezTo>
                    <a:cubicBezTo>
                      <a:pt x="29766" y="66550"/>
                      <a:pt x="30552" y="56953"/>
                      <a:pt x="15135" y="49433"/>
                    </a:cubicBezTo>
                    <a:cubicBezTo>
                      <a:pt x="2329" y="43141"/>
                      <a:pt x="1228" y="36061"/>
                      <a:pt x="1259" y="34048"/>
                    </a:cubicBezTo>
                    <a:cubicBezTo>
                      <a:pt x="1259" y="32002"/>
                      <a:pt x="2329" y="24892"/>
                      <a:pt x="15135" y="18630"/>
                    </a:cubicBezTo>
                    <a:cubicBezTo>
                      <a:pt x="30993" y="10859"/>
                      <a:pt x="29703" y="916"/>
                      <a:pt x="29640" y="507"/>
                    </a:cubicBezTo>
                    <a:cubicBezTo>
                      <a:pt x="29584" y="157"/>
                      <a:pt x="29323" y="0"/>
                      <a:pt x="290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a:off x="4101897" y="4752820"/>
                <a:ext cx="828677" cy="48128"/>
              </a:xfrm>
              <a:custGeom>
                <a:avLst/>
                <a:gdLst/>
                <a:ahLst/>
                <a:cxnLst/>
                <a:rect l="l" t="t" r="r" b="b"/>
                <a:pathLst>
                  <a:path w="20610" h="1197" extrusionOk="0">
                    <a:moveTo>
                      <a:pt x="787" y="1"/>
                    </a:moveTo>
                    <a:cubicBezTo>
                      <a:pt x="1" y="1"/>
                      <a:pt x="1" y="1196"/>
                      <a:pt x="787" y="1196"/>
                    </a:cubicBezTo>
                    <a:lnTo>
                      <a:pt x="19854" y="1196"/>
                    </a:lnTo>
                    <a:cubicBezTo>
                      <a:pt x="20609" y="1196"/>
                      <a:pt x="20609" y="1"/>
                      <a:pt x="19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4101897" y="5315813"/>
                <a:ext cx="828677" cy="48088"/>
              </a:xfrm>
              <a:custGeom>
                <a:avLst/>
                <a:gdLst/>
                <a:ahLst/>
                <a:cxnLst/>
                <a:rect l="l" t="t" r="r" b="b"/>
                <a:pathLst>
                  <a:path w="20610" h="1196" extrusionOk="0">
                    <a:moveTo>
                      <a:pt x="787" y="0"/>
                    </a:moveTo>
                    <a:cubicBezTo>
                      <a:pt x="1" y="0"/>
                      <a:pt x="1" y="1196"/>
                      <a:pt x="787" y="1196"/>
                    </a:cubicBezTo>
                    <a:lnTo>
                      <a:pt x="19854" y="1196"/>
                    </a:lnTo>
                    <a:cubicBezTo>
                      <a:pt x="20609" y="1196"/>
                      <a:pt x="20609" y="0"/>
                      <a:pt x="198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a:off x="3947579" y="4531435"/>
                <a:ext cx="1134816" cy="46842"/>
              </a:xfrm>
              <a:custGeom>
                <a:avLst/>
                <a:gdLst/>
                <a:ahLst/>
                <a:cxnLst/>
                <a:rect l="l" t="t" r="r" b="b"/>
                <a:pathLst>
                  <a:path w="28224" h="1165" extrusionOk="0">
                    <a:moveTo>
                      <a:pt x="787" y="1"/>
                    </a:moveTo>
                    <a:cubicBezTo>
                      <a:pt x="0" y="1"/>
                      <a:pt x="0" y="1165"/>
                      <a:pt x="787" y="1165"/>
                    </a:cubicBezTo>
                    <a:lnTo>
                      <a:pt x="27437" y="1165"/>
                    </a:lnTo>
                    <a:cubicBezTo>
                      <a:pt x="28223" y="1165"/>
                      <a:pt x="28223" y="1"/>
                      <a:pt x="27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3919715" y="4308763"/>
                <a:ext cx="1189217" cy="48128"/>
              </a:xfrm>
              <a:custGeom>
                <a:avLst/>
                <a:gdLst/>
                <a:ahLst/>
                <a:cxnLst/>
                <a:rect l="l" t="t" r="r" b="b"/>
                <a:pathLst>
                  <a:path w="29577" h="1197" extrusionOk="0">
                    <a:moveTo>
                      <a:pt x="787" y="1"/>
                    </a:moveTo>
                    <a:cubicBezTo>
                      <a:pt x="1" y="1"/>
                      <a:pt x="1" y="1197"/>
                      <a:pt x="787" y="1197"/>
                    </a:cubicBezTo>
                    <a:lnTo>
                      <a:pt x="28790" y="1197"/>
                    </a:lnTo>
                    <a:cubicBezTo>
                      <a:pt x="29577" y="1197"/>
                      <a:pt x="29577" y="1"/>
                      <a:pt x="28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4020918" y="4087377"/>
                <a:ext cx="988099" cy="46842"/>
              </a:xfrm>
              <a:custGeom>
                <a:avLst/>
                <a:gdLst/>
                <a:ahLst/>
                <a:cxnLst/>
                <a:rect l="l" t="t" r="r" b="b"/>
                <a:pathLst>
                  <a:path w="24575" h="1165" extrusionOk="0">
                    <a:moveTo>
                      <a:pt x="788" y="1"/>
                    </a:moveTo>
                    <a:cubicBezTo>
                      <a:pt x="1" y="1"/>
                      <a:pt x="1" y="1165"/>
                      <a:pt x="788" y="1165"/>
                    </a:cubicBezTo>
                    <a:lnTo>
                      <a:pt x="23788" y="1165"/>
                    </a:lnTo>
                    <a:cubicBezTo>
                      <a:pt x="24574" y="1165"/>
                      <a:pt x="24574" y="1"/>
                      <a:pt x="2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4101897" y="2048026"/>
                <a:ext cx="828677" cy="46842"/>
              </a:xfrm>
              <a:custGeom>
                <a:avLst/>
                <a:gdLst/>
                <a:ahLst/>
                <a:cxnLst/>
                <a:rect l="l" t="t" r="r" b="b"/>
                <a:pathLst>
                  <a:path w="20610" h="1165" extrusionOk="0">
                    <a:moveTo>
                      <a:pt x="787" y="1"/>
                    </a:moveTo>
                    <a:cubicBezTo>
                      <a:pt x="1" y="1"/>
                      <a:pt x="1" y="1165"/>
                      <a:pt x="787" y="1165"/>
                    </a:cubicBezTo>
                    <a:lnTo>
                      <a:pt x="19854" y="1165"/>
                    </a:lnTo>
                    <a:cubicBezTo>
                      <a:pt x="20609" y="1165"/>
                      <a:pt x="20609" y="1"/>
                      <a:pt x="19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4101897" y="765229"/>
                <a:ext cx="828677" cy="48128"/>
              </a:xfrm>
              <a:custGeom>
                <a:avLst/>
                <a:gdLst/>
                <a:ahLst/>
                <a:cxnLst/>
                <a:rect l="l" t="t" r="r" b="b"/>
                <a:pathLst>
                  <a:path w="20610" h="1197" extrusionOk="0">
                    <a:moveTo>
                      <a:pt x="787" y="0"/>
                    </a:moveTo>
                    <a:cubicBezTo>
                      <a:pt x="1" y="0"/>
                      <a:pt x="1" y="1196"/>
                      <a:pt x="787" y="1196"/>
                    </a:cubicBezTo>
                    <a:lnTo>
                      <a:pt x="19854" y="1196"/>
                    </a:lnTo>
                    <a:cubicBezTo>
                      <a:pt x="20609" y="1196"/>
                      <a:pt x="20609" y="0"/>
                      <a:pt x="198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3947579" y="1825394"/>
                <a:ext cx="1134816" cy="48088"/>
              </a:xfrm>
              <a:custGeom>
                <a:avLst/>
                <a:gdLst/>
                <a:ahLst/>
                <a:cxnLst/>
                <a:rect l="l" t="t" r="r" b="b"/>
                <a:pathLst>
                  <a:path w="28224" h="1196" extrusionOk="0">
                    <a:moveTo>
                      <a:pt x="787" y="0"/>
                    </a:moveTo>
                    <a:cubicBezTo>
                      <a:pt x="0" y="0"/>
                      <a:pt x="0" y="1196"/>
                      <a:pt x="787" y="1196"/>
                    </a:cubicBezTo>
                    <a:lnTo>
                      <a:pt x="27437" y="1196"/>
                    </a:lnTo>
                    <a:cubicBezTo>
                      <a:pt x="28223" y="1196"/>
                      <a:pt x="28223" y="0"/>
                      <a:pt x="27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3947579" y="546376"/>
                <a:ext cx="1134816" cy="46842"/>
              </a:xfrm>
              <a:custGeom>
                <a:avLst/>
                <a:gdLst/>
                <a:ahLst/>
                <a:cxnLst/>
                <a:rect l="l" t="t" r="r" b="b"/>
                <a:pathLst>
                  <a:path w="28224" h="1165" extrusionOk="0">
                    <a:moveTo>
                      <a:pt x="787" y="0"/>
                    </a:moveTo>
                    <a:cubicBezTo>
                      <a:pt x="0" y="0"/>
                      <a:pt x="0" y="1164"/>
                      <a:pt x="787" y="1164"/>
                    </a:cubicBezTo>
                    <a:lnTo>
                      <a:pt x="27437" y="1164"/>
                    </a:lnTo>
                    <a:cubicBezTo>
                      <a:pt x="28223" y="1164"/>
                      <a:pt x="28223" y="0"/>
                      <a:pt x="274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3919715" y="1603968"/>
                <a:ext cx="1189217" cy="46882"/>
              </a:xfrm>
              <a:custGeom>
                <a:avLst/>
                <a:gdLst/>
                <a:ahLst/>
                <a:cxnLst/>
                <a:rect l="l" t="t" r="r" b="b"/>
                <a:pathLst>
                  <a:path w="29577" h="1166" extrusionOk="0">
                    <a:moveTo>
                      <a:pt x="787" y="1"/>
                    </a:moveTo>
                    <a:cubicBezTo>
                      <a:pt x="1" y="1"/>
                      <a:pt x="1" y="1165"/>
                      <a:pt x="787" y="1165"/>
                    </a:cubicBezTo>
                    <a:lnTo>
                      <a:pt x="28790" y="1165"/>
                    </a:lnTo>
                    <a:cubicBezTo>
                      <a:pt x="29577" y="1165"/>
                      <a:pt x="29577" y="1"/>
                      <a:pt x="28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a:off x="4020918" y="1381336"/>
                <a:ext cx="960276" cy="48088"/>
              </a:xfrm>
              <a:custGeom>
                <a:avLst/>
                <a:gdLst/>
                <a:ahLst/>
                <a:cxnLst/>
                <a:rect l="l" t="t" r="r" b="b"/>
                <a:pathLst>
                  <a:path w="23883" h="1196" extrusionOk="0">
                    <a:moveTo>
                      <a:pt x="788" y="0"/>
                    </a:moveTo>
                    <a:cubicBezTo>
                      <a:pt x="1" y="0"/>
                      <a:pt x="1" y="1196"/>
                      <a:pt x="788" y="1196"/>
                    </a:cubicBezTo>
                    <a:lnTo>
                      <a:pt x="23882" y="1196"/>
                    </a:lnTo>
                    <a:cubicBezTo>
                      <a:pt x="23536" y="787"/>
                      <a:pt x="23253" y="409"/>
                      <a:pt x="229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a:off x="4101897" y="3449758"/>
                <a:ext cx="828677" cy="48128"/>
              </a:xfrm>
              <a:custGeom>
                <a:avLst/>
                <a:gdLst/>
                <a:ahLst/>
                <a:cxnLst/>
                <a:rect l="l" t="t" r="r" b="b"/>
                <a:pathLst>
                  <a:path w="20610" h="1197" extrusionOk="0">
                    <a:moveTo>
                      <a:pt x="787" y="1"/>
                    </a:moveTo>
                    <a:cubicBezTo>
                      <a:pt x="1" y="1"/>
                      <a:pt x="1" y="1197"/>
                      <a:pt x="787" y="1197"/>
                    </a:cubicBezTo>
                    <a:lnTo>
                      <a:pt x="19854" y="1197"/>
                    </a:lnTo>
                    <a:cubicBezTo>
                      <a:pt x="20609" y="1197"/>
                      <a:pt x="20609" y="1"/>
                      <a:pt x="19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2"/>
              <p:cNvSpPr/>
              <p:nvPr/>
            </p:nvSpPr>
            <p:spPr>
              <a:xfrm>
                <a:off x="3947579" y="3228373"/>
                <a:ext cx="1134816" cy="48128"/>
              </a:xfrm>
              <a:custGeom>
                <a:avLst/>
                <a:gdLst/>
                <a:ahLst/>
                <a:cxnLst/>
                <a:rect l="l" t="t" r="r" b="b"/>
                <a:pathLst>
                  <a:path w="28224" h="1197" extrusionOk="0">
                    <a:moveTo>
                      <a:pt x="787" y="1"/>
                    </a:moveTo>
                    <a:cubicBezTo>
                      <a:pt x="0" y="1"/>
                      <a:pt x="0" y="1196"/>
                      <a:pt x="787" y="1196"/>
                    </a:cubicBezTo>
                    <a:lnTo>
                      <a:pt x="27437" y="1196"/>
                    </a:lnTo>
                    <a:cubicBezTo>
                      <a:pt x="28223" y="1196"/>
                      <a:pt x="28223" y="1"/>
                      <a:pt x="27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p:nvPr/>
            </p:nvSpPr>
            <p:spPr>
              <a:xfrm>
                <a:off x="4020918" y="2705910"/>
                <a:ext cx="988099" cy="46842"/>
              </a:xfrm>
              <a:custGeom>
                <a:avLst/>
                <a:gdLst/>
                <a:ahLst/>
                <a:cxnLst/>
                <a:rect l="l" t="t" r="r" b="b"/>
                <a:pathLst>
                  <a:path w="24575" h="1165" extrusionOk="0">
                    <a:moveTo>
                      <a:pt x="788" y="0"/>
                    </a:moveTo>
                    <a:cubicBezTo>
                      <a:pt x="1" y="0"/>
                      <a:pt x="1" y="1164"/>
                      <a:pt x="788" y="1164"/>
                    </a:cubicBezTo>
                    <a:lnTo>
                      <a:pt x="23788" y="1164"/>
                    </a:lnTo>
                    <a:cubicBezTo>
                      <a:pt x="24574" y="1164"/>
                      <a:pt x="24574" y="0"/>
                      <a:pt x="23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a:off x="3866600" y="337616"/>
                <a:ext cx="1244864" cy="5427249"/>
              </a:xfrm>
              <a:custGeom>
                <a:avLst/>
                <a:gdLst/>
                <a:ahLst/>
                <a:cxnLst/>
                <a:rect l="l" t="t" r="r" b="b"/>
                <a:pathLst>
                  <a:path w="30961" h="134981" extrusionOk="0">
                    <a:moveTo>
                      <a:pt x="1926" y="0"/>
                    </a:moveTo>
                    <a:cubicBezTo>
                      <a:pt x="1666" y="0"/>
                      <a:pt x="1409" y="157"/>
                      <a:pt x="1353" y="504"/>
                    </a:cubicBezTo>
                    <a:cubicBezTo>
                      <a:pt x="1322" y="944"/>
                      <a:pt x="0" y="10887"/>
                      <a:pt x="15858" y="18627"/>
                    </a:cubicBezTo>
                    <a:cubicBezTo>
                      <a:pt x="28664" y="24920"/>
                      <a:pt x="29765" y="31999"/>
                      <a:pt x="29734" y="34013"/>
                    </a:cubicBezTo>
                    <a:cubicBezTo>
                      <a:pt x="29702" y="36058"/>
                      <a:pt x="28664" y="43169"/>
                      <a:pt x="15858" y="49430"/>
                    </a:cubicBezTo>
                    <a:cubicBezTo>
                      <a:pt x="441" y="56982"/>
                      <a:pt x="1227" y="66578"/>
                      <a:pt x="1353" y="67491"/>
                    </a:cubicBezTo>
                    <a:cubicBezTo>
                      <a:pt x="1227" y="68403"/>
                      <a:pt x="441" y="78000"/>
                      <a:pt x="15858" y="85551"/>
                    </a:cubicBezTo>
                    <a:cubicBezTo>
                      <a:pt x="28664" y="91812"/>
                      <a:pt x="29765" y="98923"/>
                      <a:pt x="29734" y="100937"/>
                    </a:cubicBezTo>
                    <a:cubicBezTo>
                      <a:pt x="29702" y="102982"/>
                      <a:pt x="28664" y="110062"/>
                      <a:pt x="15858" y="116354"/>
                    </a:cubicBezTo>
                    <a:cubicBezTo>
                      <a:pt x="0" y="124094"/>
                      <a:pt x="1322" y="134037"/>
                      <a:pt x="1353" y="134478"/>
                    </a:cubicBezTo>
                    <a:cubicBezTo>
                      <a:pt x="1385" y="134761"/>
                      <a:pt x="1636" y="134981"/>
                      <a:pt x="1951" y="134981"/>
                    </a:cubicBezTo>
                    <a:lnTo>
                      <a:pt x="2045" y="134981"/>
                    </a:lnTo>
                    <a:cubicBezTo>
                      <a:pt x="2360" y="134950"/>
                      <a:pt x="2580" y="134635"/>
                      <a:pt x="2517" y="134320"/>
                    </a:cubicBezTo>
                    <a:cubicBezTo>
                      <a:pt x="2517" y="134226"/>
                      <a:pt x="1353" y="124787"/>
                      <a:pt x="16393" y="117424"/>
                    </a:cubicBezTo>
                    <a:cubicBezTo>
                      <a:pt x="29797" y="110880"/>
                      <a:pt x="30961" y="103171"/>
                      <a:pt x="30929" y="100968"/>
                    </a:cubicBezTo>
                    <a:cubicBezTo>
                      <a:pt x="30898" y="98766"/>
                      <a:pt x="29797" y="91089"/>
                      <a:pt x="16393" y="84544"/>
                    </a:cubicBezTo>
                    <a:cubicBezTo>
                      <a:pt x="1353" y="77182"/>
                      <a:pt x="2517" y="67742"/>
                      <a:pt x="2517" y="67648"/>
                    </a:cubicBezTo>
                    <a:cubicBezTo>
                      <a:pt x="2517" y="67617"/>
                      <a:pt x="2517" y="67585"/>
                      <a:pt x="2517" y="67554"/>
                    </a:cubicBezTo>
                    <a:lnTo>
                      <a:pt x="2517" y="67491"/>
                    </a:lnTo>
                    <a:cubicBezTo>
                      <a:pt x="2517" y="67459"/>
                      <a:pt x="2517" y="67428"/>
                      <a:pt x="2517" y="67396"/>
                    </a:cubicBezTo>
                    <a:cubicBezTo>
                      <a:pt x="2517" y="67302"/>
                      <a:pt x="1353" y="57863"/>
                      <a:pt x="16393" y="50500"/>
                    </a:cubicBezTo>
                    <a:cubicBezTo>
                      <a:pt x="29797" y="43924"/>
                      <a:pt x="30961" y="36247"/>
                      <a:pt x="30929" y="34045"/>
                    </a:cubicBezTo>
                    <a:cubicBezTo>
                      <a:pt x="30898" y="31842"/>
                      <a:pt x="29797" y="24165"/>
                      <a:pt x="16393" y="17589"/>
                    </a:cubicBezTo>
                    <a:cubicBezTo>
                      <a:pt x="1353" y="10226"/>
                      <a:pt x="2517" y="787"/>
                      <a:pt x="2517" y="693"/>
                    </a:cubicBezTo>
                    <a:cubicBezTo>
                      <a:pt x="2588" y="253"/>
                      <a:pt x="2255" y="0"/>
                      <a:pt x="19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 name="Google Shape;33;p2"/>
            <p:cNvSpPr/>
            <p:nvPr/>
          </p:nvSpPr>
          <p:spPr>
            <a:xfrm rot="2700000" flipH="1">
              <a:off x="7652833" y="4295909"/>
              <a:ext cx="826036" cy="35033"/>
            </a:xfrm>
            <a:custGeom>
              <a:avLst/>
              <a:gdLst/>
              <a:ahLst/>
              <a:cxnLst/>
              <a:rect l="l" t="t" r="r" b="b"/>
              <a:pathLst>
                <a:path w="28224" h="1197" extrusionOk="0">
                  <a:moveTo>
                    <a:pt x="787" y="1"/>
                  </a:moveTo>
                  <a:cubicBezTo>
                    <a:pt x="0" y="1"/>
                    <a:pt x="0" y="1196"/>
                    <a:pt x="787" y="1196"/>
                  </a:cubicBezTo>
                  <a:lnTo>
                    <a:pt x="27437" y="1196"/>
                  </a:lnTo>
                  <a:cubicBezTo>
                    <a:pt x="28223" y="1196"/>
                    <a:pt x="28223" y="1"/>
                    <a:pt x="27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500086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40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75"/>
          <p:cNvSpPr txBox="1">
            <a:spLocks noGrp="1"/>
          </p:cNvSpPr>
          <p:nvPr>
            <p:ph type="title"/>
          </p:nvPr>
        </p:nvSpPr>
        <p:spPr>
          <a:xfrm>
            <a:off x="2658975" y="2342179"/>
            <a:ext cx="3826200" cy="779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9" name="Google Shape;39;p75"/>
          <p:cNvSpPr txBox="1">
            <a:spLocks noGrp="1"/>
          </p:cNvSpPr>
          <p:nvPr>
            <p:ph type="subTitle" idx="1"/>
          </p:nvPr>
        </p:nvSpPr>
        <p:spPr>
          <a:xfrm>
            <a:off x="3300225" y="3372335"/>
            <a:ext cx="2543700" cy="711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40" name="Google Shape;40;p75"/>
          <p:cNvSpPr txBox="1">
            <a:spLocks noGrp="1"/>
          </p:cNvSpPr>
          <p:nvPr>
            <p:ph type="title" idx="2"/>
          </p:nvPr>
        </p:nvSpPr>
        <p:spPr>
          <a:xfrm>
            <a:off x="2658975" y="1060179"/>
            <a:ext cx="3826200" cy="1281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grpSp>
        <p:nvGrpSpPr>
          <p:cNvPr id="41" name="Google Shape;41;p75"/>
          <p:cNvGrpSpPr/>
          <p:nvPr/>
        </p:nvGrpSpPr>
        <p:grpSpPr>
          <a:xfrm rot="10800000">
            <a:off x="8028913" y="-533565"/>
            <a:ext cx="803615" cy="2304150"/>
            <a:chOff x="157913" y="3654300"/>
            <a:chExt cx="803615" cy="2304150"/>
          </a:xfrm>
        </p:grpSpPr>
        <p:sp>
          <p:nvSpPr>
            <p:cNvPr id="42" name="Google Shape;42;p75"/>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 name="Google Shape;43;p75"/>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 name="Google Shape;44;p75"/>
            <p:cNvSpPr/>
            <p:nvPr/>
          </p:nvSpPr>
          <p:spPr>
            <a:xfrm>
              <a:off x="157913" y="36543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45" name="Google Shape;45;p75"/>
          <p:cNvGrpSpPr/>
          <p:nvPr/>
        </p:nvGrpSpPr>
        <p:grpSpPr>
          <a:xfrm>
            <a:off x="-828341" y="2228178"/>
            <a:ext cx="3019178" cy="3788302"/>
            <a:chOff x="-828341" y="2228178"/>
            <a:chExt cx="3019178" cy="3788302"/>
          </a:xfrm>
        </p:grpSpPr>
        <p:grpSp>
          <p:nvGrpSpPr>
            <p:cNvPr id="46" name="Google Shape;46;p75"/>
            <p:cNvGrpSpPr/>
            <p:nvPr/>
          </p:nvGrpSpPr>
          <p:grpSpPr>
            <a:xfrm rot="-2074720" flipH="1">
              <a:off x="209314" y="2147087"/>
              <a:ext cx="943867" cy="3950484"/>
              <a:chOff x="3866600" y="337496"/>
              <a:chExt cx="1296732" cy="5427369"/>
            </a:xfrm>
          </p:grpSpPr>
          <p:sp>
            <p:nvSpPr>
              <p:cNvPr id="47" name="Google Shape;47;p75"/>
              <p:cNvSpPr/>
              <p:nvPr/>
            </p:nvSpPr>
            <p:spPr>
              <a:xfrm>
                <a:off x="3917181" y="337496"/>
                <a:ext cx="1246151" cy="5427369"/>
              </a:xfrm>
              <a:custGeom>
                <a:avLst/>
                <a:gdLst/>
                <a:ahLst/>
                <a:cxnLst/>
                <a:rect l="l" t="t" r="r" b="b"/>
                <a:pathLst>
                  <a:path w="30993" h="134984" extrusionOk="0">
                    <a:moveTo>
                      <a:pt x="29058" y="0"/>
                    </a:moveTo>
                    <a:cubicBezTo>
                      <a:pt x="28728" y="0"/>
                      <a:pt x="28392" y="245"/>
                      <a:pt x="28444" y="664"/>
                    </a:cubicBezTo>
                    <a:cubicBezTo>
                      <a:pt x="28476" y="790"/>
                      <a:pt x="29640" y="10229"/>
                      <a:pt x="14600" y="17592"/>
                    </a:cubicBezTo>
                    <a:cubicBezTo>
                      <a:pt x="1196" y="24136"/>
                      <a:pt x="1" y="31845"/>
                      <a:pt x="32" y="34048"/>
                    </a:cubicBezTo>
                    <a:cubicBezTo>
                      <a:pt x="95" y="36250"/>
                      <a:pt x="1196" y="43927"/>
                      <a:pt x="14600" y="50503"/>
                    </a:cubicBezTo>
                    <a:cubicBezTo>
                      <a:pt x="29640" y="57866"/>
                      <a:pt x="28444" y="67305"/>
                      <a:pt x="28444" y="67399"/>
                    </a:cubicBezTo>
                    <a:cubicBezTo>
                      <a:pt x="28444" y="67399"/>
                      <a:pt x="28444" y="67431"/>
                      <a:pt x="28444" y="67462"/>
                    </a:cubicBezTo>
                    <a:lnTo>
                      <a:pt x="28444" y="67525"/>
                    </a:lnTo>
                    <a:cubicBezTo>
                      <a:pt x="28444" y="67557"/>
                      <a:pt x="28444" y="67588"/>
                      <a:pt x="28444" y="67620"/>
                    </a:cubicBezTo>
                    <a:cubicBezTo>
                      <a:pt x="28476" y="67714"/>
                      <a:pt x="29640" y="77153"/>
                      <a:pt x="14600" y="84516"/>
                    </a:cubicBezTo>
                    <a:cubicBezTo>
                      <a:pt x="1196" y="91060"/>
                      <a:pt x="1" y="98769"/>
                      <a:pt x="32" y="100971"/>
                    </a:cubicBezTo>
                    <a:cubicBezTo>
                      <a:pt x="95" y="103174"/>
                      <a:pt x="1196" y="110851"/>
                      <a:pt x="14600" y="117427"/>
                    </a:cubicBezTo>
                    <a:cubicBezTo>
                      <a:pt x="29640" y="124758"/>
                      <a:pt x="28444" y="134197"/>
                      <a:pt x="28444" y="134292"/>
                    </a:cubicBezTo>
                    <a:cubicBezTo>
                      <a:pt x="28413" y="134638"/>
                      <a:pt x="28633" y="134921"/>
                      <a:pt x="28948" y="134984"/>
                    </a:cubicBezTo>
                    <a:lnTo>
                      <a:pt x="29042" y="134984"/>
                    </a:lnTo>
                    <a:cubicBezTo>
                      <a:pt x="29357" y="134984"/>
                      <a:pt x="29608" y="134764"/>
                      <a:pt x="29640" y="134449"/>
                    </a:cubicBezTo>
                    <a:cubicBezTo>
                      <a:pt x="29703" y="134040"/>
                      <a:pt x="30993" y="124097"/>
                      <a:pt x="15135" y="116326"/>
                    </a:cubicBezTo>
                    <a:cubicBezTo>
                      <a:pt x="2329" y="110065"/>
                      <a:pt x="1228" y="102985"/>
                      <a:pt x="1259" y="100940"/>
                    </a:cubicBezTo>
                    <a:cubicBezTo>
                      <a:pt x="1259" y="98926"/>
                      <a:pt x="2329" y="91815"/>
                      <a:pt x="15135" y="85554"/>
                    </a:cubicBezTo>
                    <a:cubicBezTo>
                      <a:pt x="30552" y="78003"/>
                      <a:pt x="29766" y="68406"/>
                      <a:pt x="29640" y="67494"/>
                    </a:cubicBezTo>
                    <a:cubicBezTo>
                      <a:pt x="29766" y="66550"/>
                      <a:pt x="30552" y="56953"/>
                      <a:pt x="15135" y="49433"/>
                    </a:cubicBezTo>
                    <a:cubicBezTo>
                      <a:pt x="2329" y="43141"/>
                      <a:pt x="1228" y="36061"/>
                      <a:pt x="1259" y="34048"/>
                    </a:cubicBezTo>
                    <a:cubicBezTo>
                      <a:pt x="1259" y="32002"/>
                      <a:pt x="2329" y="24892"/>
                      <a:pt x="15135" y="18630"/>
                    </a:cubicBezTo>
                    <a:cubicBezTo>
                      <a:pt x="30993" y="10859"/>
                      <a:pt x="29703" y="916"/>
                      <a:pt x="29640" y="507"/>
                    </a:cubicBezTo>
                    <a:cubicBezTo>
                      <a:pt x="29584" y="157"/>
                      <a:pt x="29323" y="0"/>
                      <a:pt x="290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 name="Google Shape;48;p75"/>
              <p:cNvSpPr/>
              <p:nvPr/>
            </p:nvSpPr>
            <p:spPr>
              <a:xfrm>
                <a:off x="4101897" y="4752820"/>
                <a:ext cx="828677" cy="48128"/>
              </a:xfrm>
              <a:custGeom>
                <a:avLst/>
                <a:gdLst/>
                <a:ahLst/>
                <a:cxnLst/>
                <a:rect l="l" t="t" r="r" b="b"/>
                <a:pathLst>
                  <a:path w="20610" h="1197" extrusionOk="0">
                    <a:moveTo>
                      <a:pt x="787" y="1"/>
                    </a:moveTo>
                    <a:cubicBezTo>
                      <a:pt x="1" y="1"/>
                      <a:pt x="1" y="1196"/>
                      <a:pt x="787" y="1196"/>
                    </a:cubicBezTo>
                    <a:lnTo>
                      <a:pt x="19854" y="1196"/>
                    </a:lnTo>
                    <a:cubicBezTo>
                      <a:pt x="20609" y="1196"/>
                      <a:pt x="20609" y="1"/>
                      <a:pt x="1985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 name="Google Shape;49;p75"/>
              <p:cNvSpPr/>
              <p:nvPr/>
            </p:nvSpPr>
            <p:spPr>
              <a:xfrm>
                <a:off x="4101897" y="5315813"/>
                <a:ext cx="828677" cy="48088"/>
              </a:xfrm>
              <a:custGeom>
                <a:avLst/>
                <a:gdLst/>
                <a:ahLst/>
                <a:cxnLst/>
                <a:rect l="l" t="t" r="r" b="b"/>
                <a:pathLst>
                  <a:path w="20610" h="1196" extrusionOk="0">
                    <a:moveTo>
                      <a:pt x="787" y="0"/>
                    </a:moveTo>
                    <a:cubicBezTo>
                      <a:pt x="1" y="0"/>
                      <a:pt x="1" y="1196"/>
                      <a:pt x="787" y="1196"/>
                    </a:cubicBezTo>
                    <a:lnTo>
                      <a:pt x="19854" y="1196"/>
                    </a:lnTo>
                    <a:cubicBezTo>
                      <a:pt x="20609" y="1196"/>
                      <a:pt x="20609" y="0"/>
                      <a:pt x="198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 name="Google Shape;50;p75"/>
              <p:cNvSpPr/>
              <p:nvPr/>
            </p:nvSpPr>
            <p:spPr>
              <a:xfrm>
                <a:off x="3947579" y="4531435"/>
                <a:ext cx="1134816" cy="46842"/>
              </a:xfrm>
              <a:custGeom>
                <a:avLst/>
                <a:gdLst/>
                <a:ahLst/>
                <a:cxnLst/>
                <a:rect l="l" t="t" r="r" b="b"/>
                <a:pathLst>
                  <a:path w="28224" h="1165" extrusionOk="0">
                    <a:moveTo>
                      <a:pt x="787" y="1"/>
                    </a:moveTo>
                    <a:cubicBezTo>
                      <a:pt x="0" y="1"/>
                      <a:pt x="0" y="1165"/>
                      <a:pt x="787" y="1165"/>
                    </a:cubicBezTo>
                    <a:lnTo>
                      <a:pt x="27437" y="1165"/>
                    </a:lnTo>
                    <a:cubicBezTo>
                      <a:pt x="28223" y="1165"/>
                      <a:pt x="28223" y="1"/>
                      <a:pt x="27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 name="Google Shape;51;p75"/>
              <p:cNvSpPr/>
              <p:nvPr/>
            </p:nvSpPr>
            <p:spPr>
              <a:xfrm>
                <a:off x="3919715" y="4308763"/>
                <a:ext cx="1189217" cy="48128"/>
              </a:xfrm>
              <a:custGeom>
                <a:avLst/>
                <a:gdLst/>
                <a:ahLst/>
                <a:cxnLst/>
                <a:rect l="l" t="t" r="r" b="b"/>
                <a:pathLst>
                  <a:path w="29577" h="1197" extrusionOk="0">
                    <a:moveTo>
                      <a:pt x="787" y="1"/>
                    </a:moveTo>
                    <a:cubicBezTo>
                      <a:pt x="1" y="1"/>
                      <a:pt x="1" y="1197"/>
                      <a:pt x="787" y="1197"/>
                    </a:cubicBezTo>
                    <a:lnTo>
                      <a:pt x="28790" y="1197"/>
                    </a:lnTo>
                    <a:cubicBezTo>
                      <a:pt x="29577" y="1197"/>
                      <a:pt x="29577" y="1"/>
                      <a:pt x="287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 name="Google Shape;52;p75"/>
              <p:cNvSpPr/>
              <p:nvPr/>
            </p:nvSpPr>
            <p:spPr>
              <a:xfrm>
                <a:off x="4020918" y="4087377"/>
                <a:ext cx="988099" cy="46842"/>
              </a:xfrm>
              <a:custGeom>
                <a:avLst/>
                <a:gdLst/>
                <a:ahLst/>
                <a:cxnLst/>
                <a:rect l="l" t="t" r="r" b="b"/>
                <a:pathLst>
                  <a:path w="24575" h="1165" extrusionOk="0">
                    <a:moveTo>
                      <a:pt x="788" y="1"/>
                    </a:moveTo>
                    <a:cubicBezTo>
                      <a:pt x="1" y="1"/>
                      <a:pt x="1" y="1165"/>
                      <a:pt x="788" y="1165"/>
                    </a:cubicBezTo>
                    <a:lnTo>
                      <a:pt x="23788" y="1165"/>
                    </a:lnTo>
                    <a:cubicBezTo>
                      <a:pt x="24574" y="1165"/>
                      <a:pt x="24574" y="1"/>
                      <a:pt x="237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 name="Google Shape;53;p75"/>
              <p:cNvSpPr/>
              <p:nvPr/>
            </p:nvSpPr>
            <p:spPr>
              <a:xfrm>
                <a:off x="4101897" y="2048026"/>
                <a:ext cx="828677" cy="46842"/>
              </a:xfrm>
              <a:custGeom>
                <a:avLst/>
                <a:gdLst/>
                <a:ahLst/>
                <a:cxnLst/>
                <a:rect l="l" t="t" r="r" b="b"/>
                <a:pathLst>
                  <a:path w="20610" h="1165" extrusionOk="0">
                    <a:moveTo>
                      <a:pt x="787" y="1"/>
                    </a:moveTo>
                    <a:cubicBezTo>
                      <a:pt x="1" y="1"/>
                      <a:pt x="1" y="1165"/>
                      <a:pt x="787" y="1165"/>
                    </a:cubicBezTo>
                    <a:lnTo>
                      <a:pt x="19854" y="1165"/>
                    </a:lnTo>
                    <a:cubicBezTo>
                      <a:pt x="20609" y="1165"/>
                      <a:pt x="20609" y="1"/>
                      <a:pt x="1985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 name="Google Shape;54;p75"/>
              <p:cNvSpPr/>
              <p:nvPr/>
            </p:nvSpPr>
            <p:spPr>
              <a:xfrm>
                <a:off x="4101897" y="765229"/>
                <a:ext cx="828677" cy="48128"/>
              </a:xfrm>
              <a:custGeom>
                <a:avLst/>
                <a:gdLst/>
                <a:ahLst/>
                <a:cxnLst/>
                <a:rect l="l" t="t" r="r" b="b"/>
                <a:pathLst>
                  <a:path w="20610" h="1197" extrusionOk="0">
                    <a:moveTo>
                      <a:pt x="787" y="0"/>
                    </a:moveTo>
                    <a:cubicBezTo>
                      <a:pt x="1" y="0"/>
                      <a:pt x="1" y="1196"/>
                      <a:pt x="787" y="1196"/>
                    </a:cubicBezTo>
                    <a:lnTo>
                      <a:pt x="19854" y="1196"/>
                    </a:lnTo>
                    <a:cubicBezTo>
                      <a:pt x="20609" y="1196"/>
                      <a:pt x="20609" y="0"/>
                      <a:pt x="198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 name="Google Shape;55;p75"/>
              <p:cNvSpPr/>
              <p:nvPr/>
            </p:nvSpPr>
            <p:spPr>
              <a:xfrm>
                <a:off x="3947579" y="1825394"/>
                <a:ext cx="1134816" cy="48088"/>
              </a:xfrm>
              <a:custGeom>
                <a:avLst/>
                <a:gdLst/>
                <a:ahLst/>
                <a:cxnLst/>
                <a:rect l="l" t="t" r="r" b="b"/>
                <a:pathLst>
                  <a:path w="28224" h="1196" extrusionOk="0">
                    <a:moveTo>
                      <a:pt x="787" y="0"/>
                    </a:moveTo>
                    <a:cubicBezTo>
                      <a:pt x="0" y="0"/>
                      <a:pt x="0" y="1196"/>
                      <a:pt x="787" y="1196"/>
                    </a:cubicBezTo>
                    <a:lnTo>
                      <a:pt x="27437" y="1196"/>
                    </a:lnTo>
                    <a:cubicBezTo>
                      <a:pt x="28223" y="1196"/>
                      <a:pt x="28223" y="0"/>
                      <a:pt x="274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 name="Google Shape;56;p75"/>
              <p:cNvSpPr/>
              <p:nvPr/>
            </p:nvSpPr>
            <p:spPr>
              <a:xfrm>
                <a:off x="3947579" y="546376"/>
                <a:ext cx="1134816" cy="46842"/>
              </a:xfrm>
              <a:custGeom>
                <a:avLst/>
                <a:gdLst/>
                <a:ahLst/>
                <a:cxnLst/>
                <a:rect l="l" t="t" r="r" b="b"/>
                <a:pathLst>
                  <a:path w="28224" h="1165" extrusionOk="0">
                    <a:moveTo>
                      <a:pt x="787" y="0"/>
                    </a:moveTo>
                    <a:cubicBezTo>
                      <a:pt x="0" y="0"/>
                      <a:pt x="0" y="1164"/>
                      <a:pt x="787" y="1164"/>
                    </a:cubicBezTo>
                    <a:lnTo>
                      <a:pt x="27437" y="1164"/>
                    </a:lnTo>
                    <a:cubicBezTo>
                      <a:pt x="28223" y="1164"/>
                      <a:pt x="28223" y="0"/>
                      <a:pt x="274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 name="Google Shape;57;p75"/>
              <p:cNvSpPr/>
              <p:nvPr/>
            </p:nvSpPr>
            <p:spPr>
              <a:xfrm>
                <a:off x="3919715" y="1603968"/>
                <a:ext cx="1189217" cy="46882"/>
              </a:xfrm>
              <a:custGeom>
                <a:avLst/>
                <a:gdLst/>
                <a:ahLst/>
                <a:cxnLst/>
                <a:rect l="l" t="t" r="r" b="b"/>
                <a:pathLst>
                  <a:path w="29577" h="1166" extrusionOk="0">
                    <a:moveTo>
                      <a:pt x="787" y="1"/>
                    </a:moveTo>
                    <a:cubicBezTo>
                      <a:pt x="1" y="1"/>
                      <a:pt x="1" y="1165"/>
                      <a:pt x="787" y="1165"/>
                    </a:cubicBezTo>
                    <a:lnTo>
                      <a:pt x="28790" y="1165"/>
                    </a:lnTo>
                    <a:cubicBezTo>
                      <a:pt x="29577" y="1165"/>
                      <a:pt x="29577" y="1"/>
                      <a:pt x="287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 name="Google Shape;58;p75"/>
              <p:cNvSpPr/>
              <p:nvPr/>
            </p:nvSpPr>
            <p:spPr>
              <a:xfrm>
                <a:off x="4020918" y="1381336"/>
                <a:ext cx="960276" cy="48088"/>
              </a:xfrm>
              <a:custGeom>
                <a:avLst/>
                <a:gdLst/>
                <a:ahLst/>
                <a:cxnLst/>
                <a:rect l="l" t="t" r="r" b="b"/>
                <a:pathLst>
                  <a:path w="23883" h="1196" extrusionOk="0">
                    <a:moveTo>
                      <a:pt x="788" y="0"/>
                    </a:moveTo>
                    <a:cubicBezTo>
                      <a:pt x="1" y="0"/>
                      <a:pt x="1" y="1196"/>
                      <a:pt x="788" y="1196"/>
                    </a:cubicBezTo>
                    <a:lnTo>
                      <a:pt x="23882" y="1196"/>
                    </a:lnTo>
                    <a:cubicBezTo>
                      <a:pt x="23536" y="787"/>
                      <a:pt x="23253" y="409"/>
                      <a:pt x="229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 name="Google Shape;59;p75"/>
              <p:cNvSpPr/>
              <p:nvPr/>
            </p:nvSpPr>
            <p:spPr>
              <a:xfrm>
                <a:off x="4101897" y="3449758"/>
                <a:ext cx="828677" cy="48128"/>
              </a:xfrm>
              <a:custGeom>
                <a:avLst/>
                <a:gdLst/>
                <a:ahLst/>
                <a:cxnLst/>
                <a:rect l="l" t="t" r="r" b="b"/>
                <a:pathLst>
                  <a:path w="20610" h="1197" extrusionOk="0">
                    <a:moveTo>
                      <a:pt x="787" y="1"/>
                    </a:moveTo>
                    <a:cubicBezTo>
                      <a:pt x="1" y="1"/>
                      <a:pt x="1" y="1197"/>
                      <a:pt x="787" y="1197"/>
                    </a:cubicBezTo>
                    <a:lnTo>
                      <a:pt x="19854" y="1197"/>
                    </a:lnTo>
                    <a:cubicBezTo>
                      <a:pt x="20609" y="1197"/>
                      <a:pt x="20609" y="1"/>
                      <a:pt x="1985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 name="Google Shape;60;p75"/>
              <p:cNvSpPr/>
              <p:nvPr/>
            </p:nvSpPr>
            <p:spPr>
              <a:xfrm>
                <a:off x="3947579" y="3228373"/>
                <a:ext cx="1134816" cy="48128"/>
              </a:xfrm>
              <a:custGeom>
                <a:avLst/>
                <a:gdLst/>
                <a:ahLst/>
                <a:cxnLst/>
                <a:rect l="l" t="t" r="r" b="b"/>
                <a:pathLst>
                  <a:path w="28224" h="1197" extrusionOk="0">
                    <a:moveTo>
                      <a:pt x="787" y="1"/>
                    </a:moveTo>
                    <a:cubicBezTo>
                      <a:pt x="0" y="1"/>
                      <a:pt x="0" y="1196"/>
                      <a:pt x="787" y="1196"/>
                    </a:cubicBezTo>
                    <a:lnTo>
                      <a:pt x="27437" y="1196"/>
                    </a:lnTo>
                    <a:cubicBezTo>
                      <a:pt x="28223" y="1196"/>
                      <a:pt x="28223" y="1"/>
                      <a:pt x="27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 name="Google Shape;61;p75"/>
              <p:cNvSpPr/>
              <p:nvPr/>
            </p:nvSpPr>
            <p:spPr>
              <a:xfrm>
                <a:off x="4020918" y="2705910"/>
                <a:ext cx="988099" cy="46842"/>
              </a:xfrm>
              <a:custGeom>
                <a:avLst/>
                <a:gdLst/>
                <a:ahLst/>
                <a:cxnLst/>
                <a:rect l="l" t="t" r="r" b="b"/>
                <a:pathLst>
                  <a:path w="24575" h="1165" extrusionOk="0">
                    <a:moveTo>
                      <a:pt x="788" y="0"/>
                    </a:moveTo>
                    <a:cubicBezTo>
                      <a:pt x="1" y="0"/>
                      <a:pt x="1" y="1164"/>
                      <a:pt x="788" y="1164"/>
                    </a:cubicBezTo>
                    <a:lnTo>
                      <a:pt x="23788" y="1164"/>
                    </a:lnTo>
                    <a:cubicBezTo>
                      <a:pt x="24574" y="1164"/>
                      <a:pt x="24574" y="0"/>
                      <a:pt x="2378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 name="Google Shape;62;p75"/>
              <p:cNvSpPr/>
              <p:nvPr/>
            </p:nvSpPr>
            <p:spPr>
              <a:xfrm>
                <a:off x="3866600" y="337616"/>
                <a:ext cx="1244864" cy="5427249"/>
              </a:xfrm>
              <a:custGeom>
                <a:avLst/>
                <a:gdLst/>
                <a:ahLst/>
                <a:cxnLst/>
                <a:rect l="l" t="t" r="r" b="b"/>
                <a:pathLst>
                  <a:path w="30961" h="134981" extrusionOk="0">
                    <a:moveTo>
                      <a:pt x="1926" y="0"/>
                    </a:moveTo>
                    <a:cubicBezTo>
                      <a:pt x="1666" y="0"/>
                      <a:pt x="1409" y="157"/>
                      <a:pt x="1353" y="504"/>
                    </a:cubicBezTo>
                    <a:cubicBezTo>
                      <a:pt x="1322" y="944"/>
                      <a:pt x="0" y="10887"/>
                      <a:pt x="15858" y="18627"/>
                    </a:cubicBezTo>
                    <a:cubicBezTo>
                      <a:pt x="28664" y="24920"/>
                      <a:pt x="29765" y="31999"/>
                      <a:pt x="29734" y="34013"/>
                    </a:cubicBezTo>
                    <a:cubicBezTo>
                      <a:pt x="29702" y="36058"/>
                      <a:pt x="28664" y="43169"/>
                      <a:pt x="15858" y="49430"/>
                    </a:cubicBezTo>
                    <a:cubicBezTo>
                      <a:pt x="441" y="56982"/>
                      <a:pt x="1227" y="66578"/>
                      <a:pt x="1353" y="67491"/>
                    </a:cubicBezTo>
                    <a:cubicBezTo>
                      <a:pt x="1227" y="68403"/>
                      <a:pt x="441" y="78000"/>
                      <a:pt x="15858" y="85551"/>
                    </a:cubicBezTo>
                    <a:cubicBezTo>
                      <a:pt x="28664" y="91812"/>
                      <a:pt x="29765" y="98923"/>
                      <a:pt x="29734" y="100937"/>
                    </a:cubicBezTo>
                    <a:cubicBezTo>
                      <a:pt x="29702" y="102982"/>
                      <a:pt x="28664" y="110062"/>
                      <a:pt x="15858" y="116354"/>
                    </a:cubicBezTo>
                    <a:cubicBezTo>
                      <a:pt x="0" y="124094"/>
                      <a:pt x="1322" y="134037"/>
                      <a:pt x="1353" y="134478"/>
                    </a:cubicBezTo>
                    <a:cubicBezTo>
                      <a:pt x="1385" y="134761"/>
                      <a:pt x="1636" y="134981"/>
                      <a:pt x="1951" y="134981"/>
                    </a:cubicBezTo>
                    <a:lnTo>
                      <a:pt x="2045" y="134981"/>
                    </a:lnTo>
                    <a:cubicBezTo>
                      <a:pt x="2360" y="134950"/>
                      <a:pt x="2580" y="134635"/>
                      <a:pt x="2517" y="134320"/>
                    </a:cubicBezTo>
                    <a:cubicBezTo>
                      <a:pt x="2517" y="134226"/>
                      <a:pt x="1353" y="124787"/>
                      <a:pt x="16393" y="117424"/>
                    </a:cubicBezTo>
                    <a:cubicBezTo>
                      <a:pt x="29797" y="110880"/>
                      <a:pt x="30961" y="103171"/>
                      <a:pt x="30929" y="100968"/>
                    </a:cubicBezTo>
                    <a:cubicBezTo>
                      <a:pt x="30898" y="98766"/>
                      <a:pt x="29797" y="91089"/>
                      <a:pt x="16393" y="84544"/>
                    </a:cubicBezTo>
                    <a:cubicBezTo>
                      <a:pt x="1353" y="77182"/>
                      <a:pt x="2517" y="67742"/>
                      <a:pt x="2517" y="67648"/>
                    </a:cubicBezTo>
                    <a:cubicBezTo>
                      <a:pt x="2517" y="67617"/>
                      <a:pt x="2517" y="67585"/>
                      <a:pt x="2517" y="67554"/>
                    </a:cubicBezTo>
                    <a:lnTo>
                      <a:pt x="2517" y="67491"/>
                    </a:lnTo>
                    <a:cubicBezTo>
                      <a:pt x="2517" y="67459"/>
                      <a:pt x="2517" y="67428"/>
                      <a:pt x="2517" y="67396"/>
                    </a:cubicBezTo>
                    <a:cubicBezTo>
                      <a:pt x="2517" y="67302"/>
                      <a:pt x="1353" y="57863"/>
                      <a:pt x="16393" y="50500"/>
                    </a:cubicBezTo>
                    <a:cubicBezTo>
                      <a:pt x="29797" y="43924"/>
                      <a:pt x="30961" y="36247"/>
                      <a:pt x="30929" y="34045"/>
                    </a:cubicBezTo>
                    <a:cubicBezTo>
                      <a:pt x="30898" y="31842"/>
                      <a:pt x="29797" y="24165"/>
                      <a:pt x="16393" y="17589"/>
                    </a:cubicBezTo>
                    <a:cubicBezTo>
                      <a:pt x="1353" y="10226"/>
                      <a:pt x="2517" y="787"/>
                      <a:pt x="2517" y="693"/>
                    </a:cubicBezTo>
                    <a:cubicBezTo>
                      <a:pt x="2588" y="253"/>
                      <a:pt x="2255" y="0"/>
                      <a:pt x="19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63" name="Google Shape;63;p75"/>
            <p:cNvSpPr/>
            <p:nvPr/>
          </p:nvSpPr>
          <p:spPr>
            <a:xfrm rot="-2074670" flipH="1">
              <a:off x="230421" y="4076682"/>
              <a:ext cx="826044" cy="35033"/>
            </a:xfrm>
            <a:custGeom>
              <a:avLst/>
              <a:gdLst/>
              <a:ahLst/>
              <a:cxnLst/>
              <a:rect l="l" t="t" r="r" b="b"/>
              <a:pathLst>
                <a:path w="28224" h="1197" extrusionOk="0">
                  <a:moveTo>
                    <a:pt x="787" y="1"/>
                  </a:moveTo>
                  <a:cubicBezTo>
                    <a:pt x="0" y="1"/>
                    <a:pt x="0" y="1196"/>
                    <a:pt x="787" y="1196"/>
                  </a:cubicBezTo>
                  <a:lnTo>
                    <a:pt x="27437" y="1196"/>
                  </a:lnTo>
                  <a:cubicBezTo>
                    <a:pt x="28223" y="1196"/>
                    <a:pt x="28223" y="1"/>
                    <a:pt x="274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64"/>
        <p:cNvGrpSpPr/>
        <p:nvPr/>
      </p:nvGrpSpPr>
      <p:grpSpPr>
        <a:xfrm>
          <a:off x="0" y="0"/>
          <a:ext cx="0" cy="0"/>
          <a:chOff x="0" y="0"/>
          <a:chExt cx="0" cy="0"/>
        </a:xfrm>
      </p:grpSpPr>
      <p:sp>
        <p:nvSpPr>
          <p:cNvPr id="65" name="Google Shape;65;p7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7" name="Google Shape;67;p7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68" name="Google Shape;68;p7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69" name="Google Shape;69;p7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7"/>
        <p:cNvGrpSpPr/>
        <p:nvPr/>
      </p:nvGrpSpPr>
      <p:grpSpPr>
        <a:xfrm>
          <a:off x="0" y="0"/>
          <a:ext cx="0" cy="0"/>
          <a:chOff x="0" y="0"/>
          <a:chExt cx="0" cy="0"/>
        </a:xfrm>
      </p:grpSpPr>
      <p:sp>
        <p:nvSpPr>
          <p:cNvPr id="168" name="Google Shape;168;p85"/>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69" name="Google Shape;169;p85"/>
          <p:cNvGrpSpPr/>
          <p:nvPr/>
        </p:nvGrpSpPr>
        <p:grpSpPr>
          <a:xfrm rot="10800000" flipH="1">
            <a:off x="311413" y="3349500"/>
            <a:ext cx="803615" cy="2608950"/>
            <a:chOff x="157913" y="3349500"/>
            <a:chExt cx="803615" cy="2608950"/>
          </a:xfrm>
        </p:grpSpPr>
        <p:sp>
          <p:nvSpPr>
            <p:cNvPr id="170" name="Google Shape;170;p85"/>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171;p85"/>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2" name="Google Shape;172;p85"/>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5"/>
        <p:cNvGrpSpPr/>
        <p:nvPr/>
      </p:nvGrpSpPr>
      <p:grpSpPr>
        <a:xfrm>
          <a:off x="0" y="0"/>
          <a:ext cx="0" cy="0"/>
          <a:chOff x="0" y="0"/>
          <a:chExt cx="0" cy="0"/>
        </a:xfrm>
      </p:grpSpPr>
      <p:sp>
        <p:nvSpPr>
          <p:cNvPr id="226" name="Google Shape;226;p90"/>
          <p:cNvSpPr txBox="1">
            <a:spLocks noGrp="1"/>
          </p:cNvSpPr>
          <p:nvPr>
            <p:ph type="title"/>
          </p:nvPr>
        </p:nvSpPr>
        <p:spPr>
          <a:xfrm>
            <a:off x="2105850" y="1370050"/>
            <a:ext cx="4932300" cy="2403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72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grpSp>
        <p:nvGrpSpPr>
          <p:cNvPr id="227" name="Google Shape;227;p90"/>
          <p:cNvGrpSpPr/>
          <p:nvPr/>
        </p:nvGrpSpPr>
        <p:grpSpPr>
          <a:xfrm>
            <a:off x="311413" y="3299475"/>
            <a:ext cx="803615" cy="2608950"/>
            <a:chOff x="157913" y="3349500"/>
            <a:chExt cx="803615" cy="2608950"/>
          </a:xfrm>
        </p:grpSpPr>
        <p:sp>
          <p:nvSpPr>
            <p:cNvPr id="228" name="Google Shape;228;p90"/>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 name="Google Shape;229;p90"/>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 name="Google Shape;230;p90"/>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31" name="Google Shape;231;p90"/>
          <p:cNvGrpSpPr/>
          <p:nvPr/>
        </p:nvGrpSpPr>
        <p:grpSpPr>
          <a:xfrm rot="10800000">
            <a:off x="8028963" y="-857740"/>
            <a:ext cx="803615" cy="2608950"/>
            <a:chOff x="157913" y="3349500"/>
            <a:chExt cx="803615" cy="2608950"/>
          </a:xfrm>
        </p:grpSpPr>
        <p:sp>
          <p:nvSpPr>
            <p:cNvPr id="232" name="Google Shape;232;p90"/>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 name="Google Shape;233;p90"/>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 name="Google Shape;234;p90"/>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347"/>
        <p:cNvGrpSpPr/>
        <p:nvPr/>
      </p:nvGrpSpPr>
      <p:grpSpPr>
        <a:xfrm>
          <a:off x="0" y="0"/>
          <a:ext cx="0" cy="0"/>
          <a:chOff x="0" y="0"/>
          <a:chExt cx="0" cy="0"/>
        </a:xfrm>
      </p:grpSpPr>
      <p:sp>
        <p:nvSpPr>
          <p:cNvPr id="348" name="Google Shape;348;p102"/>
          <p:cNvSpPr txBox="1">
            <a:spLocks noGrp="1"/>
          </p:cNvSpPr>
          <p:nvPr>
            <p:ph type="title"/>
          </p:nvPr>
        </p:nvSpPr>
        <p:spPr>
          <a:xfrm>
            <a:off x="2837250" y="539500"/>
            <a:ext cx="3469500" cy="959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7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9" name="Google Shape;349;p102"/>
          <p:cNvSpPr txBox="1">
            <a:spLocks noGrp="1"/>
          </p:cNvSpPr>
          <p:nvPr>
            <p:ph type="subTitle" idx="1"/>
          </p:nvPr>
        </p:nvSpPr>
        <p:spPr>
          <a:xfrm>
            <a:off x="2837250" y="1727700"/>
            <a:ext cx="3469500" cy="1197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r">
              <a:lnSpc>
                <a:spcPct val="100000"/>
              </a:lnSpc>
              <a:spcBef>
                <a:spcPts val="0"/>
              </a:spcBef>
              <a:spcAft>
                <a:spcPts val="0"/>
              </a:spcAft>
              <a:buSzPts val="16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a:endParaRPr/>
          </a:p>
        </p:txBody>
      </p:sp>
      <p:sp>
        <p:nvSpPr>
          <p:cNvPr id="350" name="Google Shape;350;p102"/>
          <p:cNvSpPr txBox="1"/>
          <p:nvPr/>
        </p:nvSpPr>
        <p:spPr>
          <a:xfrm>
            <a:off x="2876250" y="3832700"/>
            <a:ext cx="3391500" cy="51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2"/>
                </a:solidFill>
                <a:latin typeface="Tajawal"/>
                <a:ea typeface="Tajawal"/>
                <a:cs typeface="Tajawal"/>
                <a:sym typeface="Tajawal"/>
              </a:rPr>
              <a:t>CREDITS</a:t>
            </a:r>
            <a:r>
              <a:rPr lang="en" sz="1200" b="0" i="0" u="none" strike="noStrike" cap="none">
                <a:solidFill>
                  <a:schemeClr val="lt2"/>
                </a:solidFill>
                <a:latin typeface="Tajawal"/>
                <a:ea typeface="Tajawal"/>
                <a:cs typeface="Tajawal"/>
                <a:sym typeface="Tajawal"/>
              </a:rPr>
              <a:t>: This presentation template was created by </a:t>
            </a:r>
            <a:r>
              <a:rPr lang="en" sz="1200" b="1" i="0" u="none" strike="noStrike" cap="none">
                <a:solidFill>
                  <a:schemeClr val="lt2"/>
                </a:solidFill>
                <a:uFill>
                  <a:noFill/>
                </a:uFill>
                <a:latin typeface="Tajawal"/>
                <a:ea typeface="Tajawal"/>
                <a:cs typeface="Tajawal"/>
                <a:sym typeface="Tajawal"/>
                <a:hlinkClick r:id="rId2">
                  <a:extLst>
                    <a:ext uri="{A12FA001-AC4F-418D-AE19-62706E023703}">
                      <ahyp:hlinkClr xmlns="" xmlns:ahyp="http://schemas.microsoft.com/office/drawing/2018/hyperlinkcolor" val="tx"/>
                    </a:ext>
                  </a:extLst>
                </a:hlinkClick>
              </a:rPr>
              <a:t>Slidesgo</a:t>
            </a:r>
            <a:r>
              <a:rPr lang="en" sz="1200" b="1" i="0" u="none" strike="noStrike" cap="none">
                <a:solidFill>
                  <a:schemeClr val="lt2"/>
                </a:solidFill>
                <a:latin typeface="Tajawal"/>
                <a:ea typeface="Tajawal"/>
                <a:cs typeface="Tajawal"/>
                <a:sym typeface="Tajawal"/>
              </a:rPr>
              <a:t>,</a:t>
            </a:r>
            <a:r>
              <a:rPr lang="en" sz="1200" b="0" i="0" u="none" strike="noStrike" cap="none">
                <a:solidFill>
                  <a:schemeClr val="lt2"/>
                </a:solidFill>
                <a:latin typeface="Tajawal"/>
                <a:ea typeface="Tajawal"/>
                <a:cs typeface="Tajawal"/>
                <a:sym typeface="Tajawal"/>
              </a:rPr>
              <a:t> including icons by </a:t>
            </a:r>
            <a:r>
              <a:rPr lang="en" sz="1200" b="1" i="0" u="none" strike="noStrike" cap="none">
                <a:solidFill>
                  <a:schemeClr val="lt2"/>
                </a:solidFill>
                <a:uFill>
                  <a:noFill/>
                </a:uFill>
                <a:latin typeface="Tajawal"/>
                <a:ea typeface="Tajawal"/>
                <a:cs typeface="Tajawal"/>
                <a:sym typeface="Tajawal"/>
                <a:hlinkClick r:id="rId3">
                  <a:extLst>
                    <a:ext uri="{A12FA001-AC4F-418D-AE19-62706E023703}">
                      <ahyp:hlinkClr xmlns="" xmlns:ahyp="http://schemas.microsoft.com/office/drawing/2018/hyperlinkcolor" val="tx"/>
                    </a:ext>
                  </a:extLst>
                </a:hlinkClick>
              </a:rPr>
              <a:t>Flaticon</a:t>
            </a:r>
            <a:r>
              <a:rPr lang="en" sz="1200" b="0" i="0" u="none" strike="noStrike" cap="none">
                <a:solidFill>
                  <a:schemeClr val="lt2"/>
                </a:solidFill>
                <a:latin typeface="Tajawal"/>
                <a:ea typeface="Tajawal"/>
                <a:cs typeface="Tajawal"/>
                <a:sym typeface="Tajawal"/>
              </a:rPr>
              <a:t> and infographics &amp; images by </a:t>
            </a:r>
            <a:r>
              <a:rPr lang="en" sz="1200" b="1" i="0" u="none" strike="noStrike" cap="none">
                <a:solidFill>
                  <a:schemeClr val="lt2"/>
                </a:solidFill>
                <a:uFill>
                  <a:noFill/>
                </a:uFill>
                <a:latin typeface="Tajawal"/>
                <a:ea typeface="Tajawal"/>
                <a:cs typeface="Tajawal"/>
                <a:sym typeface="Tajawal"/>
                <a:hlinkClick r:id="rId4">
                  <a:extLst>
                    <a:ext uri="{A12FA001-AC4F-418D-AE19-62706E023703}">
                      <ahyp:hlinkClr xmlns="" xmlns:ahyp="http://schemas.microsoft.com/office/drawing/2018/hyperlinkcolor" val="tx"/>
                    </a:ext>
                  </a:extLst>
                </a:hlinkClick>
              </a:rPr>
              <a:t>Freepik</a:t>
            </a:r>
            <a:r>
              <a:rPr lang="en" sz="1200" b="0" i="0" u="none" strike="noStrike" cap="none">
                <a:solidFill>
                  <a:schemeClr val="lt2"/>
                </a:solidFill>
                <a:latin typeface="Tajawal"/>
                <a:ea typeface="Tajawal"/>
                <a:cs typeface="Tajawal"/>
                <a:sym typeface="Tajawal"/>
              </a:rPr>
              <a:t>.</a:t>
            </a:r>
            <a:endParaRPr sz="1200" b="0" i="0" u="none" strike="noStrike" cap="none" dirty="0">
              <a:solidFill>
                <a:schemeClr val="lt2"/>
              </a:solidFill>
              <a:latin typeface="Tajawal"/>
              <a:ea typeface="Tajawal"/>
              <a:cs typeface="Tajawal"/>
              <a:sym typeface="Tajawal"/>
            </a:endParaRPr>
          </a:p>
        </p:txBody>
      </p:sp>
      <p:grpSp>
        <p:nvGrpSpPr>
          <p:cNvPr id="351" name="Google Shape;351;p102"/>
          <p:cNvGrpSpPr/>
          <p:nvPr/>
        </p:nvGrpSpPr>
        <p:grpSpPr>
          <a:xfrm>
            <a:off x="311413" y="3349500"/>
            <a:ext cx="803615" cy="2608950"/>
            <a:chOff x="157913" y="3349500"/>
            <a:chExt cx="803615" cy="2608950"/>
          </a:xfrm>
        </p:grpSpPr>
        <p:sp>
          <p:nvSpPr>
            <p:cNvPr id="352" name="Google Shape;352;p102"/>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3" name="Google Shape;353;p102"/>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4" name="Google Shape;354;p102"/>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355" name="Google Shape;355;p102"/>
          <p:cNvGrpSpPr/>
          <p:nvPr/>
        </p:nvGrpSpPr>
        <p:grpSpPr>
          <a:xfrm rot="10800000">
            <a:off x="8028963" y="-857740"/>
            <a:ext cx="803615" cy="2608950"/>
            <a:chOff x="157913" y="3349500"/>
            <a:chExt cx="803615" cy="2608950"/>
          </a:xfrm>
        </p:grpSpPr>
        <p:sp>
          <p:nvSpPr>
            <p:cNvPr id="356" name="Google Shape;356;p102"/>
            <p:cNvSpPr/>
            <p:nvPr/>
          </p:nvSpPr>
          <p:spPr>
            <a:xfrm>
              <a:off x="771928" y="3771875"/>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7" name="Google Shape;357;p102"/>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8" name="Google Shape;358;p102"/>
            <p:cNvSpPr/>
            <p:nvPr/>
          </p:nvSpPr>
          <p:spPr>
            <a:xfrm>
              <a:off x="157913" y="334950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6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9_1">
    <p:spTree>
      <p:nvGrpSpPr>
        <p:cNvPr id="1" name="Shape 368"/>
        <p:cNvGrpSpPr/>
        <p:nvPr/>
      </p:nvGrpSpPr>
      <p:grpSpPr>
        <a:xfrm>
          <a:off x="0" y="0"/>
          <a:ext cx="0" cy="0"/>
          <a:chOff x="0" y="0"/>
          <a:chExt cx="0" cy="0"/>
        </a:xfrm>
      </p:grpSpPr>
      <p:grpSp>
        <p:nvGrpSpPr>
          <p:cNvPr id="369" name="Google Shape;369;p108"/>
          <p:cNvGrpSpPr/>
          <p:nvPr/>
        </p:nvGrpSpPr>
        <p:grpSpPr>
          <a:xfrm rot="10800000">
            <a:off x="8028906" y="-108066"/>
            <a:ext cx="803615" cy="5337604"/>
            <a:chOff x="157913" y="4078350"/>
            <a:chExt cx="803615" cy="1880100"/>
          </a:xfrm>
        </p:grpSpPr>
        <p:sp>
          <p:nvSpPr>
            <p:cNvPr id="370" name="Google Shape;370;p108"/>
            <p:cNvSpPr/>
            <p:nvPr/>
          </p:nvSpPr>
          <p:spPr>
            <a:xfrm>
              <a:off x="771928" y="4078350"/>
              <a:ext cx="189600" cy="18801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1" name="Google Shape;371;p108"/>
            <p:cNvSpPr/>
            <p:nvPr/>
          </p:nvSpPr>
          <p:spPr>
            <a:xfrm>
              <a:off x="464913" y="4078350"/>
              <a:ext cx="189600" cy="1880100"/>
            </a:xfrm>
            <a:prstGeom prst="roundRect">
              <a:avLst>
                <a:gd name="adj" fmla="val 50000"/>
              </a:avLst>
            </a:prstGeom>
            <a:solidFill>
              <a:srgbClr val="D8166E"/>
            </a:solidFill>
            <a:ln>
              <a:solidFill>
                <a:srgbClr val="D8166E"/>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2" name="Google Shape;372;p108"/>
            <p:cNvSpPr/>
            <p:nvPr/>
          </p:nvSpPr>
          <p:spPr>
            <a:xfrm>
              <a:off x="157913" y="4078350"/>
              <a:ext cx="189600" cy="1880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72"/>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Voltaire"/>
              <a:buNone/>
              <a:defRPr sz="2800" b="1" i="0" u="none" strike="noStrike" cap="none">
                <a:solidFill>
                  <a:schemeClr val="dk1"/>
                </a:solidFill>
                <a:latin typeface="Voltaire"/>
                <a:ea typeface="Voltaire"/>
                <a:cs typeface="Voltaire"/>
                <a:sym typeface="Voltair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2"/>
          <p:cNvSpPr txBox="1">
            <a:spLocks noGrp="1"/>
          </p:cNvSpPr>
          <p:nvPr>
            <p:ph type="body" idx="1"/>
          </p:nvPr>
        </p:nvSpPr>
        <p:spPr>
          <a:xfrm>
            <a:off x="713225" y="1246950"/>
            <a:ext cx="7717500" cy="33570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1pPr>
            <a:lvl2pPr marL="914400" marR="0" lvl="1"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2pPr>
            <a:lvl3pPr marL="1371600" marR="0" lvl="2"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3pPr>
            <a:lvl4pPr marL="1828800" marR="0" lvl="3"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4pPr>
            <a:lvl5pPr marL="2286000" marR="0" lvl="4"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5pPr>
            <a:lvl6pPr marL="2743200" marR="0" lvl="5"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6pPr>
            <a:lvl7pPr marL="3200400" marR="0" lvl="6"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7pPr>
            <a:lvl8pPr marL="3657600" marR="0" lvl="7"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8pPr>
            <a:lvl9pPr marL="4114800" marR="0" lvl="8" indent="-330200" algn="l" rtl="0">
              <a:lnSpc>
                <a:spcPct val="100000"/>
              </a:lnSpc>
              <a:spcBef>
                <a:spcPts val="0"/>
              </a:spcBef>
              <a:spcAft>
                <a:spcPts val="0"/>
              </a:spcAft>
              <a:buClr>
                <a:schemeClr val="lt2"/>
              </a:buClr>
              <a:buSzPts val="1600"/>
              <a:buFont typeface="Tajawal"/>
              <a:buChar char="■"/>
              <a:defRPr sz="1600" b="0" i="0" u="none" strike="noStrike" cap="none">
                <a:solidFill>
                  <a:schemeClr val="lt2"/>
                </a:solidFill>
                <a:latin typeface="Tajawal"/>
                <a:ea typeface="Tajawal"/>
                <a:cs typeface="Tajawal"/>
                <a:sym typeface="Tajaw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61" r:id="rId4"/>
    <p:sldLayoutId id="2147483666" r:id="rId5"/>
    <p:sldLayoutId id="2147483678" r:id="rId6"/>
    <p:sldLayoutId id="2147483680" r:id="rId7"/>
    <p:sldLayoutId id="2147483681" r:id="rId8"/>
    <p:sldLayoutId id="2147483682" r:id="rId9"/>
    <p:sldLayoutId id="2147483683" r:id="rId10"/>
    <p:sldLayoutId id="2147483684"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399"/>
        <p:cNvGrpSpPr/>
        <p:nvPr/>
      </p:nvGrpSpPr>
      <p:grpSpPr>
        <a:xfrm>
          <a:off x="0" y="0"/>
          <a:ext cx="0" cy="0"/>
          <a:chOff x="0" y="0"/>
          <a:chExt cx="0" cy="0"/>
        </a:xfrm>
      </p:grpSpPr>
      <p:sp>
        <p:nvSpPr>
          <p:cNvPr id="400" name="Google Shape;400;p104"/>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1pPr>
            <a:lvl2pPr marR="0" lvl="1"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2pPr>
            <a:lvl3pPr marR="0" lvl="2"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3pPr>
            <a:lvl4pPr marR="0" lvl="3"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4pPr>
            <a:lvl5pPr marR="0" lvl="4"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5pPr>
            <a:lvl6pPr marR="0" lvl="5"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6pPr>
            <a:lvl7pPr marR="0" lvl="6"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7pPr>
            <a:lvl8pPr marR="0" lvl="7"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8pPr>
            <a:lvl9pPr marR="0" lvl="8"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9pPr>
          </a:lstStyle>
          <a:p>
            <a:endParaRPr/>
          </a:p>
        </p:txBody>
      </p:sp>
      <p:sp>
        <p:nvSpPr>
          <p:cNvPr id="401" name="Google Shape;401;p104"/>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1pPr>
            <a:lvl2pPr marL="914400" marR="0" lvl="1"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2pPr>
            <a:lvl3pPr marL="1371600" marR="0" lvl="2"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3pPr>
            <a:lvl4pPr marL="1828800" marR="0" lvl="3"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4pPr>
            <a:lvl5pPr marL="2286000" marR="0" lvl="4"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5pPr>
            <a:lvl6pPr marL="2743200" marR="0" lvl="5"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6pPr>
            <a:lvl7pPr marL="3200400" marR="0" lvl="6"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7pPr>
            <a:lvl8pPr marL="3657600" marR="0" lvl="7"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8pPr>
            <a:lvl9pPr marL="4114800" marR="0" lvl="8"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bit.ly/30B07Gq" TargetMode="External"/><Relationship Id="rId4" Type="http://schemas.openxmlformats.org/officeDocument/2006/relationships/hyperlink" Target="http://bit.ly/33VAFh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9"/>
          <p:cNvSpPr txBox="1">
            <a:spLocks noGrp="1"/>
          </p:cNvSpPr>
          <p:nvPr>
            <p:ph type="ctrTitle"/>
          </p:nvPr>
        </p:nvSpPr>
        <p:spPr>
          <a:xfrm>
            <a:off x="3606250" y="1213025"/>
            <a:ext cx="46272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Frauen in der Wissenschaft</a:t>
            </a:r>
            <a:endParaRPr dirty="0"/>
          </a:p>
        </p:txBody>
      </p:sp>
      <p:grpSp>
        <p:nvGrpSpPr>
          <p:cNvPr id="473" name="Google Shape;473;p39"/>
          <p:cNvGrpSpPr/>
          <p:nvPr/>
        </p:nvGrpSpPr>
        <p:grpSpPr>
          <a:xfrm>
            <a:off x="5477200" y="3278121"/>
            <a:ext cx="885350" cy="189600"/>
            <a:chOff x="5477200" y="3278121"/>
            <a:chExt cx="885350" cy="189600"/>
          </a:xfrm>
        </p:grpSpPr>
        <p:sp>
          <p:nvSpPr>
            <p:cNvPr id="474" name="Google Shape;474;p39"/>
            <p:cNvSpPr/>
            <p:nvPr/>
          </p:nvSpPr>
          <p:spPr>
            <a:xfrm>
              <a:off x="6172950" y="3278121"/>
              <a:ext cx="189600" cy="189600"/>
            </a:xfrm>
            <a:prstGeom prst="ellipse">
              <a:avLst/>
            </a:prstGeom>
            <a:solidFill>
              <a:srgbClr val="D81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39"/>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39"/>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3" name="Google Shape;525;p43">
            <a:extLst>
              <a:ext uri="{FF2B5EF4-FFF2-40B4-BE49-F238E27FC236}">
                <a16:creationId xmlns="" xmlns:a16="http://schemas.microsoft.com/office/drawing/2014/main" id="{7EB3B533-3BA3-45AB-A9BA-BA7CDFD4CBE4}"/>
              </a:ext>
            </a:extLst>
          </p:cNvPr>
          <p:cNvGrpSpPr/>
          <p:nvPr/>
        </p:nvGrpSpPr>
        <p:grpSpPr>
          <a:xfrm>
            <a:off x="643025" y="539678"/>
            <a:ext cx="3027523" cy="4603822"/>
            <a:chOff x="2200150" y="238100"/>
            <a:chExt cx="3410525" cy="5233400"/>
          </a:xfrm>
        </p:grpSpPr>
        <p:sp>
          <p:nvSpPr>
            <p:cNvPr id="74" name="Google Shape;526;p43">
              <a:extLst>
                <a:ext uri="{FF2B5EF4-FFF2-40B4-BE49-F238E27FC236}">
                  <a16:creationId xmlns="" xmlns:a16="http://schemas.microsoft.com/office/drawing/2014/main" id="{03DA9EA9-ED45-4816-AEC2-9D734731134F}"/>
                </a:ext>
              </a:extLst>
            </p:cNvPr>
            <p:cNvSpPr/>
            <p:nvPr/>
          </p:nvSpPr>
          <p:spPr>
            <a:xfrm>
              <a:off x="2819900" y="886075"/>
              <a:ext cx="979350" cy="1695175"/>
            </a:xfrm>
            <a:custGeom>
              <a:avLst/>
              <a:gdLst/>
              <a:ahLst/>
              <a:cxnLst/>
              <a:rect l="l" t="t" r="r" b="b"/>
              <a:pathLst>
                <a:path w="39174" h="67807" extrusionOk="0">
                  <a:moveTo>
                    <a:pt x="20998" y="0"/>
                  </a:moveTo>
                  <a:lnTo>
                    <a:pt x="1" y="47589"/>
                  </a:lnTo>
                  <a:lnTo>
                    <a:pt x="39173" y="67807"/>
                  </a:lnTo>
                  <a:lnTo>
                    <a:pt x="39173" y="2232"/>
                  </a:lnTo>
                  <a:lnTo>
                    <a:pt x="209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527;p43">
              <a:extLst>
                <a:ext uri="{FF2B5EF4-FFF2-40B4-BE49-F238E27FC236}">
                  <a16:creationId xmlns="" xmlns:a16="http://schemas.microsoft.com/office/drawing/2014/main" id="{0973B274-29CD-4DAA-A593-7912919F5B62}"/>
                </a:ext>
              </a:extLst>
            </p:cNvPr>
            <p:cNvSpPr/>
            <p:nvPr/>
          </p:nvSpPr>
          <p:spPr>
            <a:xfrm>
              <a:off x="3875850" y="886075"/>
              <a:ext cx="979350" cy="1695175"/>
            </a:xfrm>
            <a:custGeom>
              <a:avLst/>
              <a:gdLst/>
              <a:ahLst/>
              <a:cxnLst/>
              <a:rect l="l" t="t" r="r" b="b"/>
              <a:pathLst>
                <a:path w="39174" h="67807" extrusionOk="0">
                  <a:moveTo>
                    <a:pt x="18175" y="0"/>
                  </a:moveTo>
                  <a:lnTo>
                    <a:pt x="0" y="2232"/>
                  </a:lnTo>
                  <a:lnTo>
                    <a:pt x="0" y="67807"/>
                  </a:lnTo>
                  <a:lnTo>
                    <a:pt x="39173" y="47589"/>
                  </a:lnTo>
                  <a:lnTo>
                    <a:pt x="18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528;p43">
              <a:extLst>
                <a:ext uri="{FF2B5EF4-FFF2-40B4-BE49-F238E27FC236}">
                  <a16:creationId xmlns="" xmlns:a16="http://schemas.microsoft.com/office/drawing/2014/main" id="{16D69D67-5D9F-48A3-94C8-DFFB31E2056C}"/>
                </a:ext>
              </a:extLst>
            </p:cNvPr>
            <p:cNvSpPr/>
            <p:nvPr/>
          </p:nvSpPr>
          <p:spPr>
            <a:xfrm>
              <a:off x="3276300" y="1410350"/>
              <a:ext cx="1096950" cy="2048750"/>
            </a:xfrm>
            <a:custGeom>
              <a:avLst/>
              <a:gdLst/>
              <a:ahLst/>
              <a:cxnLst/>
              <a:rect l="l" t="t" r="r" b="b"/>
              <a:pathLst>
                <a:path w="43878" h="81950" extrusionOk="0">
                  <a:moveTo>
                    <a:pt x="12099" y="0"/>
                  </a:moveTo>
                  <a:lnTo>
                    <a:pt x="16535" y="18122"/>
                  </a:lnTo>
                  <a:lnTo>
                    <a:pt x="8953" y="22343"/>
                  </a:lnTo>
                  <a:lnTo>
                    <a:pt x="0" y="27317"/>
                  </a:lnTo>
                  <a:lnTo>
                    <a:pt x="6533" y="81949"/>
                  </a:lnTo>
                  <a:lnTo>
                    <a:pt x="35436" y="81949"/>
                  </a:lnTo>
                  <a:lnTo>
                    <a:pt x="43878" y="27317"/>
                  </a:lnTo>
                  <a:lnTo>
                    <a:pt x="33984" y="21805"/>
                  </a:lnTo>
                  <a:lnTo>
                    <a:pt x="27343" y="18122"/>
                  </a:lnTo>
                  <a:lnTo>
                    <a:pt x="31752" y="0"/>
                  </a:lnTo>
                  <a:lnTo>
                    <a:pt x="31752" y="0"/>
                  </a:lnTo>
                  <a:lnTo>
                    <a:pt x="21939" y="4437"/>
                  </a:lnTo>
                  <a:lnTo>
                    <a:pt x="120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529;p43">
              <a:extLst>
                <a:ext uri="{FF2B5EF4-FFF2-40B4-BE49-F238E27FC236}">
                  <a16:creationId xmlns="" xmlns:a16="http://schemas.microsoft.com/office/drawing/2014/main" id="{069C937C-745C-4D66-950B-DAA8AC544FE2}"/>
                </a:ext>
              </a:extLst>
            </p:cNvPr>
            <p:cNvSpPr/>
            <p:nvPr/>
          </p:nvSpPr>
          <p:spPr>
            <a:xfrm>
              <a:off x="3115650" y="3459075"/>
              <a:ext cx="1370525" cy="2012425"/>
            </a:xfrm>
            <a:custGeom>
              <a:avLst/>
              <a:gdLst/>
              <a:ahLst/>
              <a:cxnLst/>
              <a:rect l="l" t="t" r="r" b="b"/>
              <a:pathLst>
                <a:path w="54821" h="80497" extrusionOk="0">
                  <a:moveTo>
                    <a:pt x="12959" y="0"/>
                  </a:moveTo>
                  <a:cubicBezTo>
                    <a:pt x="12959" y="0"/>
                    <a:pt x="673" y="15164"/>
                    <a:pt x="242" y="33554"/>
                  </a:cubicBezTo>
                  <a:cubicBezTo>
                    <a:pt x="0" y="44765"/>
                    <a:pt x="3415" y="65817"/>
                    <a:pt x="6103" y="80497"/>
                  </a:cubicBezTo>
                  <a:lnTo>
                    <a:pt x="26483" y="80497"/>
                  </a:lnTo>
                  <a:lnTo>
                    <a:pt x="25596" y="29252"/>
                  </a:lnTo>
                  <a:lnTo>
                    <a:pt x="25596" y="29252"/>
                  </a:lnTo>
                  <a:cubicBezTo>
                    <a:pt x="26346" y="29477"/>
                    <a:pt x="27129" y="29585"/>
                    <a:pt x="27914" y="29585"/>
                  </a:cubicBezTo>
                  <a:cubicBezTo>
                    <a:pt x="28535" y="29585"/>
                    <a:pt x="29157" y="29517"/>
                    <a:pt x="29763" y="29387"/>
                  </a:cubicBezTo>
                  <a:lnTo>
                    <a:pt x="29763" y="29387"/>
                  </a:lnTo>
                  <a:lnTo>
                    <a:pt x="28499" y="80497"/>
                  </a:lnTo>
                  <a:lnTo>
                    <a:pt x="48718" y="80497"/>
                  </a:lnTo>
                  <a:cubicBezTo>
                    <a:pt x="51406" y="65817"/>
                    <a:pt x="54821" y="44765"/>
                    <a:pt x="54579" y="33554"/>
                  </a:cubicBezTo>
                  <a:cubicBezTo>
                    <a:pt x="54149" y="15164"/>
                    <a:pt x="41862" y="0"/>
                    <a:pt x="41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530;p43">
              <a:extLst>
                <a:ext uri="{FF2B5EF4-FFF2-40B4-BE49-F238E27FC236}">
                  <a16:creationId xmlns="" xmlns:a16="http://schemas.microsoft.com/office/drawing/2014/main" id="{966D4306-20F0-4462-B18E-0F79ADDB4065}"/>
                </a:ext>
              </a:extLst>
            </p:cNvPr>
            <p:cNvSpPr/>
            <p:nvPr/>
          </p:nvSpPr>
          <p:spPr>
            <a:xfrm>
              <a:off x="3119675" y="3459725"/>
              <a:ext cx="1357100" cy="1207225"/>
            </a:xfrm>
            <a:custGeom>
              <a:avLst/>
              <a:gdLst/>
              <a:ahLst/>
              <a:cxnLst/>
              <a:rect l="l" t="t" r="r" b="b"/>
              <a:pathLst>
                <a:path w="54284" h="48289" extrusionOk="0">
                  <a:moveTo>
                    <a:pt x="12798" y="1"/>
                  </a:moveTo>
                  <a:cubicBezTo>
                    <a:pt x="12798" y="1"/>
                    <a:pt x="512" y="15138"/>
                    <a:pt x="81" y="33528"/>
                  </a:cubicBezTo>
                  <a:cubicBezTo>
                    <a:pt x="1" y="37480"/>
                    <a:pt x="350" y="42642"/>
                    <a:pt x="995" y="48288"/>
                  </a:cubicBezTo>
                  <a:cubicBezTo>
                    <a:pt x="2178" y="47939"/>
                    <a:pt x="3361" y="47589"/>
                    <a:pt x="4518" y="47240"/>
                  </a:cubicBezTo>
                  <a:cubicBezTo>
                    <a:pt x="11589" y="45089"/>
                    <a:pt x="18606" y="42884"/>
                    <a:pt x="25623" y="40626"/>
                  </a:cubicBezTo>
                  <a:lnTo>
                    <a:pt x="25435" y="29253"/>
                  </a:lnTo>
                  <a:lnTo>
                    <a:pt x="25435" y="29253"/>
                  </a:lnTo>
                  <a:cubicBezTo>
                    <a:pt x="26184" y="29463"/>
                    <a:pt x="26967" y="29572"/>
                    <a:pt x="27750" y="29572"/>
                  </a:cubicBezTo>
                  <a:cubicBezTo>
                    <a:pt x="28373" y="29572"/>
                    <a:pt x="28995" y="29503"/>
                    <a:pt x="29602" y="29361"/>
                  </a:cubicBezTo>
                  <a:lnTo>
                    <a:pt x="29602" y="29361"/>
                  </a:lnTo>
                  <a:lnTo>
                    <a:pt x="29360" y="39416"/>
                  </a:lnTo>
                  <a:cubicBezTo>
                    <a:pt x="37668" y="36727"/>
                    <a:pt x="45976" y="34012"/>
                    <a:pt x="54283" y="31216"/>
                  </a:cubicBezTo>
                  <a:cubicBezTo>
                    <a:pt x="52966" y="13901"/>
                    <a:pt x="41701" y="1"/>
                    <a:pt x="4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531;p43">
              <a:extLst>
                <a:ext uri="{FF2B5EF4-FFF2-40B4-BE49-F238E27FC236}">
                  <a16:creationId xmlns="" xmlns:a16="http://schemas.microsoft.com/office/drawing/2014/main" id="{3BF8DC9A-E854-4B73-8654-74B118D324BE}"/>
                </a:ext>
              </a:extLst>
            </p:cNvPr>
            <p:cNvSpPr/>
            <p:nvPr/>
          </p:nvSpPr>
          <p:spPr>
            <a:xfrm>
              <a:off x="3649775" y="4162725"/>
              <a:ext cx="338350" cy="42450"/>
            </a:xfrm>
            <a:custGeom>
              <a:avLst/>
              <a:gdLst/>
              <a:ahLst/>
              <a:cxnLst/>
              <a:rect l="l" t="t" r="r" b="b"/>
              <a:pathLst>
                <a:path w="13534" h="1698" extrusionOk="0">
                  <a:moveTo>
                    <a:pt x="419" y="1"/>
                  </a:moveTo>
                  <a:cubicBezTo>
                    <a:pt x="146" y="1"/>
                    <a:pt x="1" y="428"/>
                    <a:pt x="305" y="568"/>
                  </a:cubicBezTo>
                  <a:cubicBezTo>
                    <a:pt x="440" y="622"/>
                    <a:pt x="2806" y="1698"/>
                    <a:pt x="6570" y="1698"/>
                  </a:cubicBezTo>
                  <a:cubicBezTo>
                    <a:pt x="8855" y="1698"/>
                    <a:pt x="11140" y="1294"/>
                    <a:pt x="13318" y="568"/>
                  </a:cubicBezTo>
                  <a:cubicBezTo>
                    <a:pt x="13453" y="515"/>
                    <a:pt x="13533" y="353"/>
                    <a:pt x="13506" y="219"/>
                  </a:cubicBezTo>
                  <a:cubicBezTo>
                    <a:pt x="13464" y="91"/>
                    <a:pt x="13354" y="14"/>
                    <a:pt x="13230" y="14"/>
                  </a:cubicBezTo>
                  <a:cubicBezTo>
                    <a:pt x="13197" y="14"/>
                    <a:pt x="13164" y="19"/>
                    <a:pt x="13130" y="31"/>
                  </a:cubicBezTo>
                  <a:cubicBezTo>
                    <a:pt x="10692" y="846"/>
                    <a:pt x="8474" y="1118"/>
                    <a:pt x="6603" y="1118"/>
                  </a:cubicBezTo>
                  <a:cubicBezTo>
                    <a:pt x="2923" y="1118"/>
                    <a:pt x="583" y="66"/>
                    <a:pt x="547" y="31"/>
                  </a:cubicBezTo>
                  <a:cubicBezTo>
                    <a:pt x="503" y="10"/>
                    <a:pt x="460" y="1"/>
                    <a:pt x="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532;p43">
              <a:extLst>
                <a:ext uri="{FF2B5EF4-FFF2-40B4-BE49-F238E27FC236}">
                  <a16:creationId xmlns="" xmlns:a16="http://schemas.microsoft.com/office/drawing/2014/main" id="{EF84157E-D1D8-4D6E-BAFE-195637A70D5C}"/>
                </a:ext>
              </a:extLst>
            </p:cNvPr>
            <p:cNvSpPr/>
            <p:nvPr/>
          </p:nvSpPr>
          <p:spPr>
            <a:xfrm>
              <a:off x="3775025" y="3483925"/>
              <a:ext cx="94800" cy="367025"/>
            </a:xfrm>
            <a:custGeom>
              <a:avLst/>
              <a:gdLst/>
              <a:ahLst/>
              <a:cxnLst/>
              <a:rect l="l" t="t" r="r" b="b"/>
              <a:pathLst>
                <a:path w="3792" h="14681" extrusionOk="0">
                  <a:moveTo>
                    <a:pt x="2590" y="0"/>
                  </a:moveTo>
                  <a:cubicBezTo>
                    <a:pt x="2443" y="0"/>
                    <a:pt x="2299" y="102"/>
                    <a:pt x="2313" y="297"/>
                  </a:cubicBezTo>
                  <a:lnTo>
                    <a:pt x="3200" y="14116"/>
                  </a:lnTo>
                  <a:lnTo>
                    <a:pt x="377" y="14116"/>
                  </a:lnTo>
                  <a:cubicBezTo>
                    <a:pt x="0" y="14116"/>
                    <a:pt x="0" y="14681"/>
                    <a:pt x="377" y="14681"/>
                  </a:cubicBezTo>
                  <a:lnTo>
                    <a:pt x="3522" y="14681"/>
                  </a:lnTo>
                  <a:cubicBezTo>
                    <a:pt x="3576" y="14681"/>
                    <a:pt x="3657" y="14654"/>
                    <a:pt x="3711" y="14600"/>
                  </a:cubicBezTo>
                  <a:cubicBezTo>
                    <a:pt x="3764" y="14546"/>
                    <a:pt x="3791" y="14466"/>
                    <a:pt x="3791" y="14385"/>
                  </a:cubicBezTo>
                  <a:lnTo>
                    <a:pt x="2877" y="270"/>
                  </a:lnTo>
                  <a:cubicBezTo>
                    <a:pt x="2864" y="88"/>
                    <a:pt x="2726" y="0"/>
                    <a:pt x="2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533;p43">
              <a:extLst>
                <a:ext uri="{FF2B5EF4-FFF2-40B4-BE49-F238E27FC236}">
                  <a16:creationId xmlns="" xmlns:a16="http://schemas.microsoft.com/office/drawing/2014/main" id="{49F300AA-DE8D-4032-A76F-C28646584CE7}"/>
                </a:ext>
              </a:extLst>
            </p:cNvPr>
            <p:cNvSpPr/>
            <p:nvPr/>
          </p:nvSpPr>
          <p:spPr>
            <a:xfrm>
              <a:off x="3747125" y="3482600"/>
              <a:ext cx="15500" cy="492025"/>
            </a:xfrm>
            <a:custGeom>
              <a:avLst/>
              <a:gdLst/>
              <a:ahLst/>
              <a:cxnLst/>
              <a:rect l="l" t="t" r="r" b="b"/>
              <a:pathLst>
                <a:path w="620" h="19681" extrusionOk="0">
                  <a:moveTo>
                    <a:pt x="310" y="0"/>
                  </a:moveTo>
                  <a:cubicBezTo>
                    <a:pt x="155" y="0"/>
                    <a:pt x="1" y="108"/>
                    <a:pt x="14" y="323"/>
                  </a:cubicBezTo>
                  <a:lnTo>
                    <a:pt x="14" y="19412"/>
                  </a:lnTo>
                  <a:cubicBezTo>
                    <a:pt x="14" y="19573"/>
                    <a:pt x="149" y="19681"/>
                    <a:pt x="310" y="19681"/>
                  </a:cubicBezTo>
                  <a:cubicBezTo>
                    <a:pt x="471" y="19681"/>
                    <a:pt x="606" y="19573"/>
                    <a:pt x="606" y="19412"/>
                  </a:cubicBezTo>
                  <a:lnTo>
                    <a:pt x="606" y="323"/>
                  </a:lnTo>
                  <a:cubicBezTo>
                    <a:pt x="619" y="108"/>
                    <a:pt x="464"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534;p43">
              <a:extLst>
                <a:ext uri="{FF2B5EF4-FFF2-40B4-BE49-F238E27FC236}">
                  <a16:creationId xmlns="" xmlns:a16="http://schemas.microsoft.com/office/drawing/2014/main" id="{0BD7F648-B05A-402B-9608-68DB02D02D95}"/>
                </a:ext>
              </a:extLst>
            </p:cNvPr>
            <p:cNvSpPr/>
            <p:nvPr/>
          </p:nvSpPr>
          <p:spPr>
            <a:xfrm>
              <a:off x="3354275" y="3479125"/>
              <a:ext cx="274250" cy="185650"/>
            </a:xfrm>
            <a:custGeom>
              <a:avLst/>
              <a:gdLst/>
              <a:ahLst/>
              <a:cxnLst/>
              <a:rect l="l" t="t" r="r" b="b"/>
              <a:pathLst>
                <a:path w="10970" h="7426" extrusionOk="0">
                  <a:moveTo>
                    <a:pt x="10651" y="1"/>
                  </a:moveTo>
                  <a:cubicBezTo>
                    <a:pt x="10513" y="1"/>
                    <a:pt x="10405" y="102"/>
                    <a:pt x="10405" y="247"/>
                  </a:cubicBezTo>
                  <a:cubicBezTo>
                    <a:pt x="10217" y="2263"/>
                    <a:pt x="8845" y="4226"/>
                    <a:pt x="6802" y="5382"/>
                  </a:cubicBezTo>
                  <a:cubicBezTo>
                    <a:pt x="5108" y="6350"/>
                    <a:pt x="3011" y="6807"/>
                    <a:pt x="403" y="6861"/>
                  </a:cubicBezTo>
                  <a:cubicBezTo>
                    <a:pt x="394" y="6860"/>
                    <a:pt x="385" y="6860"/>
                    <a:pt x="377" y="6860"/>
                  </a:cubicBezTo>
                  <a:cubicBezTo>
                    <a:pt x="0" y="6860"/>
                    <a:pt x="9" y="7425"/>
                    <a:pt x="403" y="7425"/>
                  </a:cubicBezTo>
                  <a:cubicBezTo>
                    <a:pt x="3119" y="7398"/>
                    <a:pt x="5323" y="6887"/>
                    <a:pt x="7071" y="5893"/>
                  </a:cubicBezTo>
                  <a:cubicBezTo>
                    <a:pt x="9276" y="4629"/>
                    <a:pt x="10781" y="2505"/>
                    <a:pt x="10969" y="300"/>
                  </a:cubicBezTo>
                  <a:cubicBezTo>
                    <a:pt x="10969" y="139"/>
                    <a:pt x="10862" y="5"/>
                    <a:pt x="10700" y="5"/>
                  </a:cubicBezTo>
                  <a:cubicBezTo>
                    <a:pt x="10684" y="2"/>
                    <a:pt x="10667" y="1"/>
                    <a:pt x="1065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535;p43">
              <a:extLst>
                <a:ext uri="{FF2B5EF4-FFF2-40B4-BE49-F238E27FC236}">
                  <a16:creationId xmlns="" xmlns:a16="http://schemas.microsoft.com/office/drawing/2014/main" id="{CAC84096-1C84-4798-81D4-C60E4B8AD041}"/>
                </a:ext>
              </a:extLst>
            </p:cNvPr>
            <p:cNvSpPr/>
            <p:nvPr/>
          </p:nvSpPr>
          <p:spPr>
            <a:xfrm>
              <a:off x="3989400" y="3478850"/>
              <a:ext cx="271600" cy="185925"/>
            </a:xfrm>
            <a:custGeom>
              <a:avLst/>
              <a:gdLst/>
              <a:ahLst/>
              <a:cxnLst/>
              <a:rect l="l" t="t" r="r" b="b"/>
              <a:pathLst>
                <a:path w="10864" h="7437" extrusionOk="0">
                  <a:moveTo>
                    <a:pt x="312" y="1"/>
                  </a:moveTo>
                  <a:cubicBezTo>
                    <a:pt x="156" y="1"/>
                    <a:pt x="0" y="110"/>
                    <a:pt x="29" y="311"/>
                  </a:cubicBezTo>
                  <a:cubicBezTo>
                    <a:pt x="217" y="2516"/>
                    <a:pt x="1696" y="4640"/>
                    <a:pt x="3900" y="5904"/>
                  </a:cubicBezTo>
                  <a:cubicBezTo>
                    <a:pt x="5675" y="6898"/>
                    <a:pt x="7853" y="7409"/>
                    <a:pt x="10595" y="7436"/>
                  </a:cubicBezTo>
                  <a:cubicBezTo>
                    <a:pt x="10756" y="7436"/>
                    <a:pt x="10864" y="7302"/>
                    <a:pt x="10864" y="7140"/>
                  </a:cubicBezTo>
                  <a:cubicBezTo>
                    <a:pt x="10864" y="6979"/>
                    <a:pt x="10756" y="6872"/>
                    <a:pt x="10595" y="6872"/>
                  </a:cubicBezTo>
                  <a:cubicBezTo>
                    <a:pt x="7960" y="6818"/>
                    <a:pt x="5863" y="6361"/>
                    <a:pt x="4196" y="5393"/>
                  </a:cubicBezTo>
                  <a:cubicBezTo>
                    <a:pt x="2153" y="4237"/>
                    <a:pt x="755" y="2274"/>
                    <a:pt x="594" y="258"/>
                  </a:cubicBezTo>
                  <a:cubicBezTo>
                    <a:pt x="581" y="83"/>
                    <a:pt x="447" y="1"/>
                    <a:pt x="312"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536;p43">
              <a:extLst>
                <a:ext uri="{FF2B5EF4-FFF2-40B4-BE49-F238E27FC236}">
                  <a16:creationId xmlns="" xmlns:a16="http://schemas.microsoft.com/office/drawing/2014/main" id="{69330B04-8122-4E39-88E2-7556B0323732}"/>
                </a:ext>
              </a:extLst>
            </p:cNvPr>
            <p:cNvSpPr/>
            <p:nvPr/>
          </p:nvSpPr>
          <p:spPr>
            <a:xfrm>
              <a:off x="3864425" y="3490650"/>
              <a:ext cx="29600" cy="65225"/>
            </a:xfrm>
            <a:custGeom>
              <a:avLst/>
              <a:gdLst/>
              <a:ahLst/>
              <a:cxnLst/>
              <a:rect l="l" t="t" r="r" b="b"/>
              <a:pathLst>
                <a:path w="1184" h="2609" extrusionOk="0">
                  <a:moveTo>
                    <a:pt x="592" y="1"/>
                  </a:moveTo>
                  <a:cubicBezTo>
                    <a:pt x="269" y="1"/>
                    <a:pt x="0" y="592"/>
                    <a:pt x="0" y="1291"/>
                  </a:cubicBezTo>
                  <a:cubicBezTo>
                    <a:pt x="0" y="2017"/>
                    <a:pt x="269" y="2609"/>
                    <a:pt x="592" y="2609"/>
                  </a:cubicBezTo>
                  <a:cubicBezTo>
                    <a:pt x="914" y="2609"/>
                    <a:pt x="1183" y="2017"/>
                    <a:pt x="1183" y="1291"/>
                  </a:cubicBezTo>
                  <a:cubicBezTo>
                    <a:pt x="1183" y="592"/>
                    <a:pt x="914"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537;p43">
              <a:extLst>
                <a:ext uri="{FF2B5EF4-FFF2-40B4-BE49-F238E27FC236}">
                  <a16:creationId xmlns="" xmlns:a16="http://schemas.microsoft.com/office/drawing/2014/main" id="{F3844FA8-51A3-4F60-8B6F-4FAE3ECE3B13}"/>
                </a:ext>
              </a:extLst>
            </p:cNvPr>
            <p:cNvSpPr/>
            <p:nvPr/>
          </p:nvSpPr>
          <p:spPr>
            <a:xfrm>
              <a:off x="3484650" y="4244700"/>
              <a:ext cx="110925" cy="1226150"/>
            </a:xfrm>
            <a:custGeom>
              <a:avLst/>
              <a:gdLst/>
              <a:ahLst/>
              <a:cxnLst/>
              <a:rect l="l" t="t" r="r" b="b"/>
              <a:pathLst>
                <a:path w="4437" h="49046" extrusionOk="0">
                  <a:moveTo>
                    <a:pt x="338" y="1"/>
                  </a:moveTo>
                  <a:cubicBezTo>
                    <a:pt x="324" y="1"/>
                    <a:pt x="310" y="2"/>
                    <a:pt x="296" y="5"/>
                  </a:cubicBezTo>
                  <a:cubicBezTo>
                    <a:pt x="135" y="5"/>
                    <a:pt x="1" y="139"/>
                    <a:pt x="28" y="301"/>
                  </a:cubicBezTo>
                  <a:lnTo>
                    <a:pt x="3845" y="49045"/>
                  </a:lnTo>
                  <a:lnTo>
                    <a:pt x="4437" y="49018"/>
                  </a:lnTo>
                  <a:lnTo>
                    <a:pt x="592" y="247"/>
                  </a:lnTo>
                  <a:cubicBezTo>
                    <a:pt x="568" y="102"/>
                    <a:pt x="45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538;p43">
              <a:extLst>
                <a:ext uri="{FF2B5EF4-FFF2-40B4-BE49-F238E27FC236}">
                  <a16:creationId xmlns="" xmlns:a16="http://schemas.microsoft.com/office/drawing/2014/main" id="{57027718-49A9-40B2-A22B-AA1F71EA308B}"/>
                </a:ext>
              </a:extLst>
            </p:cNvPr>
            <p:cNvSpPr/>
            <p:nvPr/>
          </p:nvSpPr>
          <p:spPr>
            <a:xfrm>
              <a:off x="4000875" y="4244125"/>
              <a:ext cx="110250" cy="1226050"/>
            </a:xfrm>
            <a:custGeom>
              <a:avLst/>
              <a:gdLst/>
              <a:ahLst/>
              <a:cxnLst/>
              <a:rect l="l" t="t" r="r" b="b"/>
              <a:pathLst>
                <a:path w="4410" h="49042" extrusionOk="0">
                  <a:moveTo>
                    <a:pt x="4141" y="1"/>
                  </a:moveTo>
                  <a:cubicBezTo>
                    <a:pt x="3979" y="1"/>
                    <a:pt x="3845" y="109"/>
                    <a:pt x="3845" y="270"/>
                  </a:cubicBezTo>
                  <a:lnTo>
                    <a:pt x="0" y="49041"/>
                  </a:lnTo>
                  <a:lnTo>
                    <a:pt x="592" y="49041"/>
                  </a:lnTo>
                  <a:lnTo>
                    <a:pt x="4409" y="324"/>
                  </a:lnTo>
                  <a:cubicBezTo>
                    <a:pt x="4409" y="162"/>
                    <a:pt x="4302" y="28"/>
                    <a:pt x="4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539;p43">
              <a:extLst>
                <a:ext uri="{FF2B5EF4-FFF2-40B4-BE49-F238E27FC236}">
                  <a16:creationId xmlns="" xmlns:a16="http://schemas.microsoft.com/office/drawing/2014/main" id="{C634DA5B-11D8-4276-A495-7930BAA555DC}"/>
                </a:ext>
              </a:extLst>
            </p:cNvPr>
            <p:cNvSpPr/>
            <p:nvPr/>
          </p:nvSpPr>
          <p:spPr>
            <a:xfrm>
              <a:off x="3425500" y="1410350"/>
              <a:ext cx="799225" cy="749475"/>
            </a:xfrm>
            <a:custGeom>
              <a:avLst/>
              <a:gdLst/>
              <a:ahLst/>
              <a:cxnLst/>
              <a:rect l="l" t="t" r="r" b="b"/>
              <a:pathLst>
                <a:path w="31969" h="29979" extrusionOk="0">
                  <a:moveTo>
                    <a:pt x="6131" y="0"/>
                  </a:moveTo>
                  <a:lnTo>
                    <a:pt x="10567" y="18122"/>
                  </a:lnTo>
                  <a:lnTo>
                    <a:pt x="2985" y="22343"/>
                  </a:lnTo>
                  <a:lnTo>
                    <a:pt x="1" y="24010"/>
                  </a:lnTo>
                  <a:cubicBezTo>
                    <a:pt x="4585" y="27989"/>
                    <a:pt x="10285" y="29978"/>
                    <a:pt x="15984" y="29978"/>
                  </a:cubicBezTo>
                  <a:cubicBezTo>
                    <a:pt x="21684" y="29978"/>
                    <a:pt x="27384" y="27989"/>
                    <a:pt x="31968" y="24010"/>
                  </a:cubicBezTo>
                  <a:lnTo>
                    <a:pt x="28016" y="21805"/>
                  </a:lnTo>
                  <a:lnTo>
                    <a:pt x="21375" y="18122"/>
                  </a:lnTo>
                  <a:lnTo>
                    <a:pt x="25784" y="0"/>
                  </a:lnTo>
                  <a:lnTo>
                    <a:pt x="25784" y="0"/>
                  </a:lnTo>
                  <a:lnTo>
                    <a:pt x="15971" y="4437"/>
                  </a:lnTo>
                  <a:lnTo>
                    <a:pt x="61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540;p43">
              <a:extLst>
                <a:ext uri="{FF2B5EF4-FFF2-40B4-BE49-F238E27FC236}">
                  <a16:creationId xmlns="" xmlns:a16="http://schemas.microsoft.com/office/drawing/2014/main" id="{7D6F98D0-162F-4F48-807F-CAB13F34F30D}"/>
                </a:ext>
              </a:extLst>
            </p:cNvPr>
            <p:cNvSpPr/>
            <p:nvPr/>
          </p:nvSpPr>
          <p:spPr>
            <a:xfrm>
              <a:off x="3579425" y="1410350"/>
              <a:ext cx="490700" cy="278300"/>
            </a:xfrm>
            <a:custGeom>
              <a:avLst/>
              <a:gdLst/>
              <a:ahLst/>
              <a:cxnLst/>
              <a:rect l="l" t="t" r="r" b="b"/>
              <a:pathLst>
                <a:path w="19628" h="11132" extrusionOk="0">
                  <a:moveTo>
                    <a:pt x="1" y="0"/>
                  </a:moveTo>
                  <a:lnTo>
                    <a:pt x="2716" y="11131"/>
                  </a:lnTo>
                  <a:cubicBezTo>
                    <a:pt x="7717" y="10298"/>
                    <a:pt x="12664" y="9276"/>
                    <a:pt x="17638" y="8174"/>
                  </a:cubicBezTo>
                  <a:lnTo>
                    <a:pt x="19627" y="0"/>
                  </a:lnTo>
                  <a:lnTo>
                    <a:pt x="9814" y="443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541;p43">
              <a:extLst>
                <a:ext uri="{FF2B5EF4-FFF2-40B4-BE49-F238E27FC236}">
                  <a16:creationId xmlns="" xmlns:a16="http://schemas.microsoft.com/office/drawing/2014/main" id="{1F1B8E97-C6D5-4E2A-A173-9093ACD6DF2B}"/>
                </a:ext>
              </a:extLst>
            </p:cNvPr>
            <p:cNvSpPr/>
            <p:nvPr/>
          </p:nvSpPr>
          <p:spPr>
            <a:xfrm>
              <a:off x="2853500" y="1894975"/>
              <a:ext cx="894000" cy="3460250"/>
            </a:xfrm>
            <a:custGeom>
              <a:avLst/>
              <a:gdLst/>
              <a:ahLst/>
              <a:cxnLst/>
              <a:rect l="l" t="t" r="r" b="b"/>
              <a:pathLst>
                <a:path w="35760" h="138410" extrusionOk="0">
                  <a:moveTo>
                    <a:pt x="31162" y="0"/>
                  </a:moveTo>
                  <a:lnTo>
                    <a:pt x="14654" y="8604"/>
                  </a:lnTo>
                  <a:lnTo>
                    <a:pt x="20811" y="62564"/>
                  </a:lnTo>
                  <a:cubicBezTo>
                    <a:pt x="1" y="89827"/>
                    <a:pt x="8819" y="138410"/>
                    <a:pt x="8819" y="138410"/>
                  </a:cubicBezTo>
                  <a:lnTo>
                    <a:pt x="22881" y="138410"/>
                  </a:lnTo>
                  <a:cubicBezTo>
                    <a:pt x="22881" y="138410"/>
                    <a:pt x="35759" y="83266"/>
                    <a:pt x="35759" y="53987"/>
                  </a:cubicBezTo>
                  <a:cubicBezTo>
                    <a:pt x="35759" y="24708"/>
                    <a:pt x="31162" y="0"/>
                    <a:pt x="3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542;p43">
              <a:extLst>
                <a:ext uri="{FF2B5EF4-FFF2-40B4-BE49-F238E27FC236}">
                  <a16:creationId xmlns="" xmlns:a16="http://schemas.microsoft.com/office/drawing/2014/main" id="{41DE8C8C-B842-4F12-A363-B52DF8FF4176}"/>
                </a:ext>
              </a:extLst>
            </p:cNvPr>
            <p:cNvSpPr/>
            <p:nvPr/>
          </p:nvSpPr>
          <p:spPr>
            <a:xfrm>
              <a:off x="3366350" y="1894975"/>
              <a:ext cx="378450" cy="1133275"/>
            </a:xfrm>
            <a:custGeom>
              <a:avLst/>
              <a:gdLst/>
              <a:ahLst/>
              <a:cxnLst/>
              <a:rect l="l" t="t" r="r" b="b"/>
              <a:pathLst>
                <a:path w="15138" h="45331" extrusionOk="0">
                  <a:moveTo>
                    <a:pt x="10648" y="0"/>
                  </a:moveTo>
                  <a:lnTo>
                    <a:pt x="1" y="3630"/>
                  </a:lnTo>
                  <a:lnTo>
                    <a:pt x="10486" y="14572"/>
                  </a:lnTo>
                  <a:lnTo>
                    <a:pt x="4867" y="20326"/>
                  </a:lnTo>
                  <a:cubicBezTo>
                    <a:pt x="4867" y="20326"/>
                    <a:pt x="14359" y="35323"/>
                    <a:pt x="15101" y="44709"/>
                  </a:cubicBezTo>
                  <a:lnTo>
                    <a:pt x="15101" y="44709"/>
                  </a:lnTo>
                  <a:cubicBezTo>
                    <a:pt x="14835" y="40256"/>
                    <a:pt x="13137" y="12989"/>
                    <a:pt x="10648" y="0"/>
                  </a:cubicBezTo>
                  <a:close/>
                  <a:moveTo>
                    <a:pt x="15101" y="44709"/>
                  </a:moveTo>
                  <a:cubicBezTo>
                    <a:pt x="15125" y="45114"/>
                    <a:pt x="15138" y="45330"/>
                    <a:pt x="15138" y="45330"/>
                  </a:cubicBezTo>
                  <a:cubicBezTo>
                    <a:pt x="15130" y="45126"/>
                    <a:pt x="15118" y="44919"/>
                    <a:pt x="15101" y="44709"/>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543;p43">
              <a:extLst>
                <a:ext uri="{FF2B5EF4-FFF2-40B4-BE49-F238E27FC236}">
                  <a16:creationId xmlns="" xmlns:a16="http://schemas.microsoft.com/office/drawing/2014/main" id="{64F30981-8797-449B-8BF7-0A0DDD4A7EDF}"/>
                </a:ext>
              </a:extLst>
            </p:cNvPr>
            <p:cNvSpPr/>
            <p:nvPr/>
          </p:nvSpPr>
          <p:spPr>
            <a:xfrm>
              <a:off x="3360300" y="1888750"/>
              <a:ext cx="328050" cy="899525"/>
            </a:xfrm>
            <a:custGeom>
              <a:avLst/>
              <a:gdLst/>
              <a:ahLst/>
              <a:cxnLst/>
              <a:rect l="l" t="t" r="r" b="b"/>
              <a:pathLst>
                <a:path w="13122" h="35981" extrusionOk="0">
                  <a:moveTo>
                    <a:pt x="10876" y="0"/>
                  </a:moveTo>
                  <a:cubicBezTo>
                    <a:pt x="10854" y="0"/>
                    <a:pt x="10831" y="3"/>
                    <a:pt x="10809" y="7"/>
                  </a:cubicBezTo>
                  <a:lnTo>
                    <a:pt x="189" y="3637"/>
                  </a:lnTo>
                  <a:cubicBezTo>
                    <a:pt x="108" y="3664"/>
                    <a:pt x="55" y="3717"/>
                    <a:pt x="28" y="3798"/>
                  </a:cubicBezTo>
                  <a:cubicBezTo>
                    <a:pt x="1" y="3879"/>
                    <a:pt x="28" y="3959"/>
                    <a:pt x="81" y="4013"/>
                  </a:cubicBezTo>
                  <a:lnTo>
                    <a:pt x="10406" y="14795"/>
                  </a:lnTo>
                  <a:lnTo>
                    <a:pt x="4948" y="20414"/>
                  </a:lnTo>
                  <a:cubicBezTo>
                    <a:pt x="4867" y="20467"/>
                    <a:pt x="4867" y="20602"/>
                    <a:pt x="4921" y="20683"/>
                  </a:cubicBezTo>
                  <a:cubicBezTo>
                    <a:pt x="4948" y="20790"/>
                    <a:pt x="9653" y="28238"/>
                    <a:pt x="12637" y="35819"/>
                  </a:cubicBezTo>
                  <a:cubicBezTo>
                    <a:pt x="12691" y="35900"/>
                    <a:pt x="12772" y="35954"/>
                    <a:pt x="12879" y="35981"/>
                  </a:cubicBezTo>
                  <a:cubicBezTo>
                    <a:pt x="12906" y="35981"/>
                    <a:pt x="12933" y="35954"/>
                    <a:pt x="12960" y="35954"/>
                  </a:cubicBezTo>
                  <a:cubicBezTo>
                    <a:pt x="13067" y="35900"/>
                    <a:pt x="13121" y="35766"/>
                    <a:pt x="13094" y="35658"/>
                  </a:cubicBezTo>
                  <a:cubicBezTo>
                    <a:pt x="10325" y="28641"/>
                    <a:pt x="6104" y="21758"/>
                    <a:pt x="5405" y="20629"/>
                  </a:cubicBezTo>
                  <a:lnTo>
                    <a:pt x="10890" y="14983"/>
                  </a:lnTo>
                  <a:cubicBezTo>
                    <a:pt x="10997" y="14902"/>
                    <a:pt x="10997" y="14741"/>
                    <a:pt x="10890" y="14660"/>
                  </a:cubicBezTo>
                  <a:lnTo>
                    <a:pt x="673" y="3986"/>
                  </a:lnTo>
                  <a:lnTo>
                    <a:pt x="10970" y="464"/>
                  </a:lnTo>
                  <a:cubicBezTo>
                    <a:pt x="11078" y="410"/>
                    <a:pt x="11158" y="276"/>
                    <a:pt x="11105" y="168"/>
                  </a:cubicBezTo>
                  <a:cubicBezTo>
                    <a:pt x="11082" y="56"/>
                    <a:pt x="10985" y="0"/>
                    <a:pt x="10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544;p43">
              <a:extLst>
                <a:ext uri="{FF2B5EF4-FFF2-40B4-BE49-F238E27FC236}">
                  <a16:creationId xmlns="" xmlns:a16="http://schemas.microsoft.com/office/drawing/2014/main" id="{B3A489E1-26BF-4DE2-88DB-2D1194ADD588}"/>
                </a:ext>
              </a:extLst>
            </p:cNvPr>
            <p:cNvSpPr/>
            <p:nvPr/>
          </p:nvSpPr>
          <p:spPr>
            <a:xfrm>
              <a:off x="3882575" y="1885550"/>
              <a:ext cx="893975" cy="3460275"/>
            </a:xfrm>
            <a:custGeom>
              <a:avLst/>
              <a:gdLst/>
              <a:ahLst/>
              <a:cxnLst/>
              <a:rect l="l" t="t" r="r" b="b"/>
              <a:pathLst>
                <a:path w="35759" h="138411" extrusionOk="0">
                  <a:moveTo>
                    <a:pt x="4625" y="1"/>
                  </a:moveTo>
                  <a:cubicBezTo>
                    <a:pt x="4625" y="1"/>
                    <a:pt x="0" y="24709"/>
                    <a:pt x="0" y="53988"/>
                  </a:cubicBezTo>
                  <a:cubicBezTo>
                    <a:pt x="0" y="83240"/>
                    <a:pt x="12905" y="138410"/>
                    <a:pt x="12905" y="138410"/>
                  </a:cubicBezTo>
                  <a:lnTo>
                    <a:pt x="26967" y="138410"/>
                  </a:lnTo>
                  <a:cubicBezTo>
                    <a:pt x="26967" y="138410"/>
                    <a:pt x="35758" y="89827"/>
                    <a:pt x="14976" y="62565"/>
                  </a:cubicBezTo>
                  <a:lnTo>
                    <a:pt x="21133" y="8604"/>
                  </a:lnTo>
                  <a:lnTo>
                    <a:pt x="46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545;p43">
              <a:extLst>
                <a:ext uri="{FF2B5EF4-FFF2-40B4-BE49-F238E27FC236}">
                  <a16:creationId xmlns="" xmlns:a16="http://schemas.microsoft.com/office/drawing/2014/main" id="{9637B655-7FB1-4D21-8B9E-4D0288B5FD7D}"/>
                </a:ext>
              </a:extLst>
            </p:cNvPr>
            <p:cNvSpPr/>
            <p:nvPr/>
          </p:nvSpPr>
          <p:spPr>
            <a:xfrm>
              <a:off x="3885925" y="1885550"/>
              <a:ext cx="378450" cy="1133950"/>
            </a:xfrm>
            <a:custGeom>
              <a:avLst/>
              <a:gdLst/>
              <a:ahLst/>
              <a:cxnLst/>
              <a:rect l="l" t="t" r="r" b="b"/>
              <a:pathLst>
                <a:path w="15138" h="45358" extrusionOk="0">
                  <a:moveTo>
                    <a:pt x="4491" y="1"/>
                  </a:moveTo>
                  <a:cubicBezTo>
                    <a:pt x="1973" y="13011"/>
                    <a:pt x="293" y="40369"/>
                    <a:pt x="35" y="44758"/>
                  </a:cubicBezTo>
                  <a:lnTo>
                    <a:pt x="35" y="44758"/>
                  </a:lnTo>
                  <a:cubicBezTo>
                    <a:pt x="764" y="35348"/>
                    <a:pt x="10271" y="20327"/>
                    <a:pt x="10271" y="20327"/>
                  </a:cubicBezTo>
                  <a:lnTo>
                    <a:pt x="4652" y="14573"/>
                  </a:lnTo>
                  <a:lnTo>
                    <a:pt x="15137" y="3630"/>
                  </a:lnTo>
                  <a:lnTo>
                    <a:pt x="4491" y="1"/>
                  </a:lnTo>
                  <a:close/>
                  <a:moveTo>
                    <a:pt x="35" y="44758"/>
                  </a:moveTo>
                  <a:cubicBezTo>
                    <a:pt x="20" y="44960"/>
                    <a:pt x="8" y="45160"/>
                    <a:pt x="1" y="45358"/>
                  </a:cubicBezTo>
                  <a:cubicBezTo>
                    <a:pt x="1" y="45358"/>
                    <a:pt x="12" y="45149"/>
                    <a:pt x="35" y="44758"/>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546;p43">
              <a:extLst>
                <a:ext uri="{FF2B5EF4-FFF2-40B4-BE49-F238E27FC236}">
                  <a16:creationId xmlns="" xmlns:a16="http://schemas.microsoft.com/office/drawing/2014/main" id="{D05DCB9C-2AC6-4159-B801-A04790F76E38}"/>
                </a:ext>
              </a:extLst>
            </p:cNvPr>
            <p:cNvSpPr/>
            <p:nvPr/>
          </p:nvSpPr>
          <p:spPr>
            <a:xfrm>
              <a:off x="3990050" y="1879925"/>
              <a:ext cx="279700" cy="765175"/>
            </a:xfrm>
            <a:custGeom>
              <a:avLst/>
              <a:gdLst/>
              <a:ahLst/>
              <a:cxnLst/>
              <a:rect l="l" t="t" r="r" b="b"/>
              <a:pathLst>
                <a:path w="11188" h="30607" extrusionOk="0">
                  <a:moveTo>
                    <a:pt x="331" y="0"/>
                  </a:moveTo>
                  <a:cubicBezTo>
                    <a:pt x="90" y="0"/>
                    <a:pt x="0" y="343"/>
                    <a:pt x="245" y="441"/>
                  </a:cubicBezTo>
                  <a:lnTo>
                    <a:pt x="10515" y="3936"/>
                  </a:lnTo>
                  <a:lnTo>
                    <a:pt x="299" y="14610"/>
                  </a:lnTo>
                  <a:cubicBezTo>
                    <a:pt x="191" y="14717"/>
                    <a:pt x="191" y="14852"/>
                    <a:pt x="299" y="14959"/>
                  </a:cubicBezTo>
                  <a:lnTo>
                    <a:pt x="5783" y="20579"/>
                  </a:lnTo>
                  <a:cubicBezTo>
                    <a:pt x="5273" y="21412"/>
                    <a:pt x="2826" y="25418"/>
                    <a:pt x="487" y="30257"/>
                  </a:cubicBezTo>
                  <a:cubicBezTo>
                    <a:pt x="406" y="30419"/>
                    <a:pt x="514" y="30607"/>
                    <a:pt x="702" y="30607"/>
                  </a:cubicBezTo>
                  <a:cubicBezTo>
                    <a:pt x="783" y="30607"/>
                    <a:pt x="863" y="30553"/>
                    <a:pt x="917" y="30473"/>
                  </a:cubicBezTo>
                  <a:cubicBezTo>
                    <a:pt x="3525" y="25068"/>
                    <a:pt x="6267" y="20713"/>
                    <a:pt x="6294" y="20686"/>
                  </a:cubicBezTo>
                  <a:cubicBezTo>
                    <a:pt x="6348" y="20579"/>
                    <a:pt x="6321" y="20471"/>
                    <a:pt x="6267" y="20390"/>
                  </a:cubicBezTo>
                  <a:lnTo>
                    <a:pt x="810" y="14798"/>
                  </a:lnTo>
                  <a:lnTo>
                    <a:pt x="11134" y="4017"/>
                  </a:lnTo>
                  <a:cubicBezTo>
                    <a:pt x="11187" y="3963"/>
                    <a:pt x="11187" y="3882"/>
                    <a:pt x="11187" y="3802"/>
                  </a:cubicBezTo>
                  <a:cubicBezTo>
                    <a:pt x="11161" y="3721"/>
                    <a:pt x="11107" y="3640"/>
                    <a:pt x="11026" y="3613"/>
                  </a:cubicBezTo>
                  <a:lnTo>
                    <a:pt x="406" y="11"/>
                  </a:lnTo>
                  <a:cubicBezTo>
                    <a:pt x="380" y="3"/>
                    <a:pt x="354"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547;p43">
              <a:extLst>
                <a:ext uri="{FF2B5EF4-FFF2-40B4-BE49-F238E27FC236}">
                  <a16:creationId xmlns="" xmlns:a16="http://schemas.microsoft.com/office/drawing/2014/main" id="{8AFAA913-3F02-4CBF-A018-9DA8A6B2D110}"/>
                </a:ext>
              </a:extLst>
            </p:cNvPr>
            <p:cNvSpPr/>
            <p:nvPr/>
          </p:nvSpPr>
          <p:spPr>
            <a:xfrm>
              <a:off x="4275100" y="794200"/>
              <a:ext cx="218800" cy="276075"/>
            </a:xfrm>
            <a:custGeom>
              <a:avLst/>
              <a:gdLst/>
              <a:ahLst/>
              <a:cxnLst/>
              <a:rect l="l" t="t" r="r" b="b"/>
              <a:pathLst>
                <a:path w="8752" h="11043" extrusionOk="0">
                  <a:moveTo>
                    <a:pt x="4518" y="0"/>
                  </a:moveTo>
                  <a:cubicBezTo>
                    <a:pt x="1130" y="0"/>
                    <a:pt x="1130" y="3675"/>
                    <a:pt x="1130" y="3675"/>
                  </a:cubicBezTo>
                  <a:lnTo>
                    <a:pt x="1" y="11042"/>
                  </a:lnTo>
                  <a:cubicBezTo>
                    <a:pt x="26" y="11042"/>
                    <a:pt x="52" y="11042"/>
                    <a:pt x="78" y="11042"/>
                  </a:cubicBezTo>
                  <a:cubicBezTo>
                    <a:pt x="6951" y="11042"/>
                    <a:pt x="8751" y="340"/>
                    <a:pt x="4948" y="19"/>
                  </a:cubicBezTo>
                  <a:cubicBezTo>
                    <a:pt x="4799" y="6"/>
                    <a:pt x="4656" y="0"/>
                    <a:pt x="4518"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548;p43">
              <a:extLst>
                <a:ext uri="{FF2B5EF4-FFF2-40B4-BE49-F238E27FC236}">
                  <a16:creationId xmlns="" xmlns:a16="http://schemas.microsoft.com/office/drawing/2014/main" id="{85428817-83CB-4603-8FE3-7D531CA2F1E5}"/>
                </a:ext>
              </a:extLst>
            </p:cNvPr>
            <p:cNvSpPr/>
            <p:nvPr/>
          </p:nvSpPr>
          <p:spPr>
            <a:xfrm>
              <a:off x="4316100" y="811775"/>
              <a:ext cx="119000" cy="208750"/>
            </a:xfrm>
            <a:custGeom>
              <a:avLst/>
              <a:gdLst/>
              <a:ahLst/>
              <a:cxnLst/>
              <a:rect l="l" t="t" r="r" b="b"/>
              <a:pathLst>
                <a:path w="4760" h="8350" extrusionOk="0">
                  <a:moveTo>
                    <a:pt x="2875" y="1"/>
                  </a:moveTo>
                  <a:cubicBezTo>
                    <a:pt x="1624" y="1"/>
                    <a:pt x="691" y="1180"/>
                    <a:pt x="646" y="1225"/>
                  </a:cubicBezTo>
                  <a:cubicBezTo>
                    <a:pt x="568" y="1361"/>
                    <a:pt x="688" y="1512"/>
                    <a:pt x="822" y="1512"/>
                  </a:cubicBezTo>
                  <a:cubicBezTo>
                    <a:pt x="872" y="1512"/>
                    <a:pt x="924" y="1491"/>
                    <a:pt x="968" y="1440"/>
                  </a:cubicBezTo>
                  <a:cubicBezTo>
                    <a:pt x="968" y="1440"/>
                    <a:pt x="1796" y="381"/>
                    <a:pt x="2882" y="381"/>
                  </a:cubicBezTo>
                  <a:cubicBezTo>
                    <a:pt x="3079" y="381"/>
                    <a:pt x="3285" y="416"/>
                    <a:pt x="3496" y="499"/>
                  </a:cubicBezTo>
                  <a:cubicBezTo>
                    <a:pt x="3630" y="579"/>
                    <a:pt x="3738" y="687"/>
                    <a:pt x="3818" y="821"/>
                  </a:cubicBezTo>
                  <a:cubicBezTo>
                    <a:pt x="3146" y="1386"/>
                    <a:pt x="54" y="4182"/>
                    <a:pt x="1" y="8161"/>
                  </a:cubicBezTo>
                  <a:cubicBezTo>
                    <a:pt x="1" y="8269"/>
                    <a:pt x="81" y="8349"/>
                    <a:pt x="189" y="8349"/>
                  </a:cubicBezTo>
                  <a:cubicBezTo>
                    <a:pt x="296" y="8349"/>
                    <a:pt x="377" y="8269"/>
                    <a:pt x="377" y="8161"/>
                  </a:cubicBezTo>
                  <a:cubicBezTo>
                    <a:pt x="431" y="4451"/>
                    <a:pt x="3227" y="1843"/>
                    <a:pt x="3980" y="1171"/>
                  </a:cubicBezTo>
                  <a:cubicBezTo>
                    <a:pt x="4033" y="1305"/>
                    <a:pt x="4060" y="1440"/>
                    <a:pt x="4087" y="1574"/>
                  </a:cubicBezTo>
                  <a:cubicBezTo>
                    <a:pt x="4356" y="3160"/>
                    <a:pt x="3657" y="6010"/>
                    <a:pt x="2367" y="7140"/>
                  </a:cubicBezTo>
                  <a:cubicBezTo>
                    <a:pt x="2286" y="7220"/>
                    <a:pt x="2259" y="7328"/>
                    <a:pt x="2340" y="7408"/>
                  </a:cubicBezTo>
                  <a:cubicBezTo>
                    <a:pt x="2367" y="7462"/>
                    <a:pt x="2420" y="7489"/>
                    <a:pt x="2474" y="7489"/>
                  </a:cubicBezTo>
                  <a:cubicBezTo>
                    <a:pt x="2528" y="7489"/>
                    <a:pt x="2582" y="7462"/>
                    <a:pt x="2609" y="7435"/>
                  </a:cubicBezTo>
                  <a:cubicBezTo>
                    <a:pt x="3980" y="6225"/>
                    <a:pt x="4759" y="3214"/>
                    <a:pt x="4464" y="1493"/>
                  </a:cubicBezTo>
                  <a:cubicBezTo>
                    <a:pt x="4410" y="1251"/>
                    <a:pt x="4329" y="1009"/>
                    <a:pt x="4222" y="768"/>
                  </a:cubicBezTo>
                  <a:lnTo>
                    <a:pt x="4222" y="741"/>
                  </a:lnTo>
                  <a:cubicBezTo>
                    <a:pt x="4114" y="472"/>
                    <a:pt x="3899" y="284"/>
                    <a:pt x="3630" y="149"/>
                  </a:cubicBezTo>
                  <a:cubicBezTo>
                    <a:pt x="3369" y="45"/>
                    <a:pt x="3116" y="1"/>
                    <a:pt x="2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549;p43">
              <a:extLst>
                <a:ext uri="{FF2B5EF4-FFF2-40B4-BE49-F238E27FC236}">
                  <a16:creationId xmlns="" xmlns:a16="http://schemas.microsoft.com/office/drawing/2014/main" id="{4057E600-AFF2-4FA1-A0AF-22482EEF0588}"/>
                </a:ext>
              </a:extLst>
            </p:cNvPr>
            <p:cNvSpPr/>
            <p:nvPr/>
          </p:nvSpPr>
          <p:spPr>
            <a:xfrm>
              <a:off x="3154975" y="794200"/>
              <a:ext cx="218125" cy="276075"/>
            </a:xfrm>
            <a:custGeom>
              <a:avLst/>
              <a:gdLst/>
              <a:ahLst/>
              <a:cxnLst/>
              <a:rect l="l" t="t" r="r" b="b"/>
              <a:pathLst>
                <a:path w="8725" h="11043" extrusionOk="0">
                  <a:moveTo>
                    <a:pt x="4234" y="0"/>
                  </a:moveTo>
                  <a:cubicBezTo>
                    <a:pt x="4096" y="0"/>
                    <a:pt x="3953" y="6"/>
                    <a:pt x="3805" y="19"/>
                  </a:cubicBezTo>
                  <a:cubicBezTo>
                    <a:pt x="1" y="340"/>
                    <a:pt x="1775" y="11042"/>
                    <a:pt x="8647" y="11042"/>
                  </a:cubicBezTo>
                  <a:cubicBezTo>
                    <a:pt x="8673" y="11042"/>
                    <a:pt x="8699" y="11042"/>
                    <a:pt x="8725" y="11042"/>
                  </a:cubicBezTo>
                  <a:lnTo>
                    <a:pt x="7595" y="3675"/>
                  </a:lnTo>
                  <a:cubicBezTo>
                    <a:pt x="7595" y="3675"/>
                    <a:pt x="7620" y="0"/>
                    <a:pt x="4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550;p43">
              <a:extLst>
                <a:ext uri="{FF2B5EF4-FFF2-40B4-BE49-F238E27FC236}">
                  <a16:creationId xmlns="" xmlns:a16="http://schemas.microsoft.com/office/drawing/2014/main" id="{FAF4B3D9-8154-4636-8654-467D3BA44F11}"/>
                </a:ext>
              </a:extLst>
            </p:cNvPr>
            <p:cNvSpPr/>
            <p:nvPr/>
          </p:nvSpPr>
          <p:spPr>
            <a:xfrm>
              <a:off x="3213775" y="811750"/>
              <a:ext cx="119000" cy="208100"/>
            </a:xfrm>
            <a:custGeom>
              <a:avLst/>
              <a:gdLst/>
              <a:ahLst/>
              <a:cxnLst/>
              <a:rect l="l" t="t" r="r" b="b"/>
              <a:pathLst>
                <a:path w="4760" h="8324" extrusionOk="0">
                  <a:moveTo>
                    <a:pt x="1903" y="0"/>
                  </a:moveTo>
                  <a:cubicBezTo>
                    <a:pt x="1658" y="0"/>
                    <a:pt x="1398" y="44"/>
                    <a:pt x="1130" y="150"/>
                  </a:cubicBezTo>
                  <a:cubicBezTo>
                    <a:pt x="861" y="258"/>
                    <a:pt x="646" y="473"/>
                    <a:pt x="538" y="742"/>
                  </a:cubicBezTo>
                  <a:lnTo>
                    <a:pt x="538" y="769"/>
                  </a:lnTo>
                  <a:cubicBezTo>
                    <a:pt x="431" y="1010"/>
                    <a:pt x="350" y="1252"/>
                    <a:pt x="296" y="1494"/>
                  </a:cubicBezTo>
                  <a:cubicBezTo>
                    <a:pt x="1" y="3188"/>
                    <a:pt x="780" y="6199"/>
                    <a:pt x="2152" y="7409"/>
                  </a:cubicBezTo>
                  <a:cubicBezTo>
                    <a:pt x="2178" y="7463"/>
                    <a:pt x="2232" y="7463"/>
                    <a:pt x="2286" y="7463"/>
                  </a:cubicBezTo>
                  <a:cubicBezTo>
                    <a:pt x="2447" y="7463"/>
                    <a:pt x="2555" y="7248"/>
                    <a:pt x="2394" y="7141"/>
                  </a:cubicBezTo>
                  <a:cubicBezTo>
                    <a:pt x="1103" y="6011"/>
                    <a:pt x="377" y="3161"/>
                    <a:pt x="673" y="1548"/>
                  </a:cubicBezTo>
                  <a:cubicBezTo>
                    <a:pt x="700" y="1414"/>
                    <a:pt x="727" y="1279"/>
                    <a:pt x="780" y="1172"/>
                  </a:cubicBezTo>
                  <a:cubicBezTo>
                    <a:pt x="1533" y="1844"/>
                    <a:pt x="4329" y="4452"/>
                    <a:pt x="4383" y="8135"/>
                  </a:cubicBezTo>
                  <a:cubicBezTo>
                    <a:pt x="4383" y="8243"/>
                    <a:pt x="4464" y="8323"/>
                    <a:pt x="4571" y="8323"/>
                  </a:cubicBezTo>
                  <a:cubicBezTo>
                    <a:pt x="4679" y="8323"/>
                    <a:pt x="4760" y="8243"/>
                    <a:pt x="4760" y="8135"/>
                  </a:cubicBezTo>
                  <a:cubicBezTo>
                    <a:pt x="4706" y="4183"/>
                    <a:pt x="1614" y="1387"/>
                    <a:pt x="942" y="822"/>
                  </a:cubicBezTo>
                  <a:cubicBezTo>
                    <a:pt x="1022" y="688"/>
                    <a:pt x="1130" y="580"/>
                    <a:pt x="1264" y="500"/>
                  </a:cubicBezTo>
                  <a:cubicBezTo>
                    <a:pt x="1471" y="417"/>
                    <a:pt x="1674" y="382"/>
                    <a:pt x="1870" y="382"/>
                  </a:cubicBezTo>
                  <a:cubicBezTo>
                    <a:pt x="2945" y="382"/>
                    <a:pt x="3792" y="1441"/>
                    <a:pt x="3792" y="1441"/>
                  </a:cubicBezTo>
                  <a:cubicBezTo>
                    <a:pt x="3838" y="1488"/>
                    <a:pt x="3894" y="1516"/>
                    <a:pt x="3949" y="1516"/>
                  </a:cubicBezTo>
                  <a:cubicBezTo>
                    <a:pt x="3988" y="1516"/>
                    <a:pt x="4027" y="1501"/>
                    <a:pt x="4060" y="1468"/>
                  </a:cubicBezTo>
                  <a:cubicBezTo>
                    <a:pt x="4141" y="1414"/>
                    <a:pt x="4168" y="1306"/>
                    <a:pt x="4114" y="1226"/>
                  </a:cubicBezTo>
                  <a:cubicBezTo>
                    <a:pt x="4069" y="1158"/>
                    <a:pt x="3159" y="0"/>
                    <a:pt x="1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551;p43">
              <a:extLst>
                <a:ext uri="{FF2B5EF4-FFF2-40B4-BE49-F238E27FC236}">
                  <a16:creationId xmlns="" xmlns:a16="http://schemas.microsoft.com/office/drawing/2014/main" id="{AFD21543-89BC-49EF-AA63-15D491A705AE}"/>
                </a:ext>
              </a:extLst>
            </p:cNvPr>
            <p:cNvSpPr/>
            <p:nvPr/>
          </p:nvSpPr>
          <p:spPr>
            <a:xfrm>
              <a:off x="3335450" y="256250"/>
              <a:ext cx="978000" cy="1265025"/>
            </a:xfrm>
            <a:custGeom>
              <a:avLst/>
              <a:gdLst/>
              <a:ahLst/>
              <a:cxnLst/>
              <a:rect l="l" t="t" r="r" b="b"/>
              <a:pathLst>
                <a:path w="39120" h="50601" extrusionOk="0">
                  <a:moveTo>
                    <a:pt x="19573" y="1"/>
                  </a:moveTo>
                  <a:cubicBezTo>
                    <a:pt x="5888" y="1"/>
                    <a:pt x="0" y="9626"/>
                    <a:pt x="0" y="21483"/>
                  </a:cubicBezTo>
                  <a:cubicBezTo>
                    <a:pt x="0" y="40491"/>
                    <a:pt x="11911" y="50601"/>
                    <a:pt x="19573" y="50601"/>
                  </a:cubicBezTo>
                  <a:cubicBezTo>
                    <a:pt x="28284" y="50601"/>
                    <a:pt x="39119" y="39281"/>
                    <a:pt x="39119" y="21483"/>
                  </a:cubicBezTo>
                  <a:cubicBezTo>
                    <a:pt x="39119" y="9626"/>
                    <a:pt x="34790" y="1"/>
                    <a:pt x="1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552;p43">
              <a:extLst>
                <a:ext uri="{FF2B5EF4-FFF2-40B4-BE49-F238E27FC236}">
                  <a16:creationId xmlns="" xmlns:a16="http://schemas.microsoft.com/office/drawing/2014/main" id="{C068A90E-EA40-4909-A17B-61D7B36AFB3D}"/>
                </a:ext>
              </a:extLst>
            </p:cNvPr>
            <p:cNvSpPr/>
            <p:nvPr/>
          </p:nvSpPr>
          <p:spPr>
            <a:xfrm>
              <a:off x="3219950" y="238100"/>
              <a:ext cx="1204400" cy="613700"/>
            </a:xfrm>
            <a:custGeom>
              <a:avLst/>
              <a:gdLst/>
              <a:ahLst/>
              <a:cxnLst/>
              <a:rect l="l" t="t" r="r" b="b"/>
              <a:pathLst>
                <a:path w="48176" h="24548" extrusionOk="0">
                  <a:moveTo>
                    <a:pt x="24126" y="1"/>
                  </a:moveTo>
                  <a:cubicBezTo>
                    <a:pt x="1" y="1"/>
                    <a:pt x="4674" y="24279"/>
                    <a:pt x="4674" y="24279"/>
                  </a:cubicBezTo>
                  <a:cubicBezTo>
                    <a:pt x="4674" y="24279"/>
                    <a:pt x="21289" y="18095"/>
                    <a:pt x="23817" y="6588"/>
                  </a:cubicBezTo>
                  <a:cubicBezTo>
                    <a:pt x="23817" y="6588"/>
                    <a:pt x="26693" y="22720"/>
                    <a:pt x="43578" y="24548"/>
                  </a:cubicBezTo>
                  <a:cubicBezTo>
                    <a:pt x="43578" y="24548"/>
                    <a:pt x="48175" y="28"/>
                    <a:pt x="24166" y="1"/>
                  </a:cubicBezTo>
                  <a:cubicBezTo>
                    <a:pt x="24153" y="1"/>
                    <a:pt x="24139" y="1"/>
                    <a:pt x="24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553;p43">
              <a:extLst>
                <a:ext uri="{FF2B5EF4-FFF2-40B4-BE49-F238E27FC236}">
                  <a16:creationId xmlns="" xmlns:a16="http://schemas.microsoft.com/office/drawing/2014/main" id="{35D9C2F6-A69B-4462-BD8D-6E2A4E3CD0AB}"/>
                </a:ext>
              </a:extLst>
            </p:cNvPr>
            <p:cNvSpPr/>
            <p:nvPr/>
          </p:nvSpPr>
          <p:spPr>
            <a:xfrm>
              <a:off x="3395250" y="1096450"/>
              <a:ext cx="286375" cy="313925"/>
            </a:xfrm>
            <a:custGeom>
              <a:avLst/>
              <a:gdLst/>
              <a:ahLst/>
              <a:cxnLst/>
              <a:rect l="l" t="t" r="r" b="b"/>
              <a:pathLst>
                <a:path w="11455" h="12557" extrusionOk="0">
                  <a:moveTo>
                    <a:pt x="4276" y="1"/>
                  </a:moveTo>
                  <a:cubicBezTo>
                    <a:pt x="2716" y="1"/>
                    <a:pt x="1184" y="538"/>
                    <a:pt x="1" y="1560"/>
                  </a:cubicBezTo>
                  <a:cubicBezTo>
                    <a:pt x="1802" y="6292"/>
                    <a:pt x="4464" y="9975"/>
                    <a:pt x="7341" y="12556"/>
                  </a:cubicBezTo>
                  <a:cubicBezTo>
                    <a:pt x="10083" y="11131"/>
                    <a:pt x="11454" y="8039"/>
                    <a:pt x="10728" y="5055"/>
                  </a:cubicBezTo>
                  <a:cubicBezTo>
                    <a:pt x="10002" y="2098"/>
                    <a:pt x="7341" y="1"/>
                    <a:pt x="427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554;p43">
              <a:extLst>
                <a:ext uri="{FF2B5EF4-FFF2-40B4-BE49-F238E27FC236}">
                  <a16:creationId xmlns="" xmlns:a16="http://schemas.microsoft.com/office/drawing/2014/main" id="{829F84B6-7C50-4474-8470-355FA1E8FB7C}"/>
                </a:ext>
              </a:extLst>
            </p:cNvPr>
            <p:cNvSpPr/>
            <p:nvPr/>
          </p:nvSpPr>
          <p:spPr>
            <a:xfrm>
              <a:off x="3974650" y="1096450"/>
              <a:ext cx="280975" cy="312575"/>
            </a:xfrm>
            <a:custGeom>
              <a:avLst/>
              <a:gdLst/>
              <a:ahLst/>
              <a:cxnLst/>
              <a:rect l="l" t="t" r="r" b="b"/>
              <a:pathLst>
                <a:path w="11239" h="12503" extrusionOk="0">
                  <a:moveTo>
                    <a:pt x="7206" y="1"/>
                  </a:moveTo>
                  <a:cubicBezTo>
                    <a:pt x="4168" y="1"/>
                    <a:pt x="1506" y="2071"/>
                    <a:pt x="753" y="5001"/>
                  </a:cubicBezTo>
                  <a:cubicBezTo>
                    <a:pt x="1" y="7959"/>
                    <a:pt x="1345" y="11024"/>
                    <a:pt x="4007" y="12503"/>
                  </a:cubicBezTo>
                  <a:cubicBezTo>
                    <a:pt x="6910" y="9841"/>
                    <a:pt x="9491" y="6050"/>
                    <a:pt x="11239" y="1372"/>
                  </a:cubicBezTo>
                  <a:cubicBezTo>
                    <a:pt x="10083" y="484"/>
                    <a:pt x="8658" y="1"/>
                    <a:pt x="720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555;p43">
              <a:extLst>
                <a:ext uri="{FF2B5EF4-FFF2-40B4-BE49-F238E27FC236}">
                  <a16:creationId xmlns="" xmlns:a16="http://schemas.microsoft.com/office/drawing/2014/main" id="{D3742C64-0CF8-4B6B-9CD0-E097F8FAAB70}"/>
                </a:ext>
              </a:extLst>
            </p:cNvPr>
            <p:cNvSpPr/>
            <p:nvPr/>
          </p:nvSpPr>
          <p:spPr>
            <a:xfrm>
              <a:off x="3473900" y="851775"/>
              <a:ext cx="64550" cy="119675"/>
            </a:xfrm>
            <a:custGeom>
              <a:avLst/>
              <a:gdLst/>
              <a:ahLst/>
              <a:cxnLst/>
              <a:rect l="l" t="t" r="r" b="b"/>
              <a:pathLst>
                <a:path w="2582" h="4787" extrusionOk="0">
                  <a:moveTo>
                    <a:pt x="1291" y="1"/>
                  </a:moveTo>
                  <a:cubicBezTo>
                    <a:pt x="592" y="1"/>
                    <a:pt x="1" y="1076"/>
                    <a:pt x="1" y="2394"/>
                  </a:cubicBezTo>
                  <a:cubicBezTo>
                    <a:pt x="1" y="3711"/>
                    <a:pt x="592" y="4787"/>
                    <a:pt x="1291" y="4787"/>
                  </a:cubicBezTo>
                  <a:cubicBezTo>
                    <a:pt x="2017" y="4787"/>
                    <a:pt x="2582" y="3711"/>
                    <a:pt x="2582" y="2394"/>
                  </a:cubicBezTo>
                  <a:cubicBezTo>
                    <a:pt x="2582" y="1076"/>
                    <a:pt x="2017" y="1"/>
                    <a:pt x="129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556;p43">
              <a:extLst>
                <a:ext uri="{FF2B5EF4-FFF2-40B4-BE49-F238E27FC236}">
                  <a16:creationId xmlns="" xmlns:a16="http://schemas.microsoft.com/office/drawing/2014/main" id="{34BFB1F8-2960-4845-A318-0734C59DEA8A}"/>
                </a:ext>
              </a:extLst>
            </p:cNvPr>
            <p:cNvSpPr/>
            <p:nvPr/>
          </p:nvSpPr>
          <p:spPr>
            <a:xfrm>
              <a:off x="3447700" y="703075"/>
              <a:ext cx="125975" cy="39175"/>
            </a:xfrm>
            <a:custGeom>
              <a:avLst/>
              <a:gdLst/>
              <a:ahLst/>
              <a:cxnLst/>
              <a:rect l="l" t="t" r="r" b="b"/>
              <a:pathLst>
                <a:path w="5039" h="1567" extrusionOk="0">
                  <a:moveTo>
                    <a:pt x="2889" y="0"/>
                  </a:moveTo>
                  <a:cubicBezTo>
                    <a:pt x="1888" y="0"/>
                    <a:pt x="897" y="375"/>
                    <a:pt x="108" y="1083"/>
                  </a:cubicBezTo>
                  <a:cubicBezTo>
                    <a:pt x="0" y="1190"/>
                    <a:pt x="0" y="1378"/>
                    <a:pt x="108" y="1486"/>
                  </a:cubicBezTo>
                  <a:cubicBezTo>
                    <a:pt x="161" y="1540"/>
                    <a:pt x="242" y="1567"/>
                    <a:pt x="323" y="1567"/>
                  </a:cubicBezTo>
                  <a:cubicBezTo>
                    <a:pt x="403" y="1567"/>
                    <a:pt x="457" y="1540"/>
                    <a:pt x="511" y="1486"/>
                  </a:cubicBezTo>
                  <a:cubicBezTo>
                    <a:pt x="1161" y="885"/>
                    <a:pt x="1998" y="578"/>
                    <a:pt x="2849" y="578"/>
                  </a:cubicBezTo>
                  <a:cubicBezTo>
                    <a:pt x="3406" y="578"/>
                    <a:pt x="3969" y="709"/>
                    <a:pt x="4490" y="975"/>
                  </a:cubicBezTo>
                  <a:cubicBezTo>
                    <a:pt x="4533" y="997"/>
                    <a:pt x="4575" y="1006"/>
                    <a:pt x="4615" y="1006"/>
                  </a:cubicBezTo>
                  <a:cubicBezTo>
                    <a:pt x="4874" y="1006"/>
                    <a:pt x="5038" y="604"/>
                    <a:pt x="4759" y="464"/>
                  </a:cubicBezTo>
                  <a:cubicBezTo>
                    <a:pt x="4164" y="151"/>
                    <a:pt x="3524" y="0"/>
                    <a:pt x="2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557;p43">
              <a:extLst>
                <a:ext uri="{FF2B5EF4-FFF2-40B4-BE49-F238E27FC236}">
                  <a16:creationId xmlns="" xmlns:a16="http://schemas.microsoft.com/office/drawing/2014/main" id="{81224851-5D11-4724-8E0C-92057D1D7818}"/>
                </a:ext>
              </a:extLst>
            </p:cNvPr>
            <p:cNvSpPr/>
            <p:nvPr/>
          </p:nvSpPr>
          <p:spPr>
            <a:xfrm>
              <a:off x="4079500" y="851775"/>
              <a:ext cx="64550" cy="119675"/>
            </a:xfrm>
            <a:custGeom>
              <a:avLst/>
              <a:gdLst/>
              <a:ahLst/>
              <a:cxnLst/>
              <a:rect l="l" t="t" r="r" b="b"/>
              <a:pathLst>
                <a:path w="2582" h="4787" extrusionOk="0">
                  <a:moveTo>
                    <a:pt x="1291" y="1"/>
                  </a:moveTo>
                  <a:cubicBezTo>
                    <a:pt x="565" y="1"/>
                    <a:pt x="1" y="1076"/>
                    <a:pt x="1" y="2394"/>
                  </a:cubicBezTo>
                  <a:cubicBezTo>
                    <a:pt x="1" y="3711"/>
                    <a:pt x="565" y="4787"/>
                    <a:pt x="1291" y="4787"/>
                  </a:cubicBezTo>
                  <a:cubicBezTo>
                    <a:pt x="1990" y="4787"/>
                    <a:pt x="2582" y="3711"/>
                    <a:pt x="2582" y="2394"/>
                  </a:cubicBezTo>
                  <a:cubicBezTo>
                    <a:pt x="2582" y="1076"/>
                    <a:pt x="1990" y="1"/>
                    <a:pt x="129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558;p43">
              <a:extLst>
                <a:ext uri="{FF2B5EF4-FFF2-40B4-BE49-F238E27FC236}">
                  <a16:creationId xmlns="" xmlns:a16="http://schemas.microsoft.com/office/drawing/2014/main" id="{6C8E8EE0-2FD7-4255-BDAB-77878C2BA8B8}"/>
                </a:ext>
              </a:extLst>
            </p:cNvPr>
            <p:cNvSpPr/>
            <p:nvPr/>
          </p:nvSpPr>
          <p:spPr>
            <a:xfrm>
              <a:off x="4043700" y="703075"/>
              <a:ext cx="127925" cy="39175"/>
            </a:xfrm>
            <a:custGeom>
              <a:avLst/>
              <a:gdLst/>
              <a:ahLst/>
              <a:cxnLst/>
              <a:rect l="l" t="t" r="r" b="b"/>
              <a:pathLst>
                <a:path w="5117" h="1567" extrusionOk="0">
                  <a:moveTo>
                    <a:pt x="2160" y="0"/>
                  </a:moveTo>
                  <a:cubicBezTo>
                    <a:pt x="1525" y="0"/>
                    <a:pt x="888" y="151"/>
                    <a:pt x="304" y="464"/>
                  </a:cubicBezTo>
                  <a:cubicBezTo>
                    <a:pt x="1" y="604"/>
                    <a:pt x="162" y="1006"/>
                    <a:pt x="438" y="1006"/>
                  </a:cubicBezTo>
                  <a:cubicBezTo>
                    <a:pt x="480" y="1006"/>
                    <a:pt x="526" y="997"/>
                    <a:pt x="572" y="975"/>
                  </a:cubicBezTo>
                  <a:cubicBezTo>
                    <a:pt x="1081" y="700"/>
                    <a:pt x="1635" y="566"/>
                    <a:pt x="2185" y="566"/>
                  </a:cubicBezTo>
                  <a:cubicBezTo>
                    <a:pt x="3033" y="566"/>
                    <a:pt x="3873" y="883"/>
                    <a:pt x="4525" y="1486"/>
                  </a:cubicBezTo>
                  <a:cubicBezTo>
                    <a:pt x="4578" y="1540"/>
                    <a:pt x="4659" y="1567"/>
                    <a:pt x="4740" y="1567"/>
                  </a:cubicBezTo>
                  <a:cubicBezTo>
                    <a:pt x="4982" y="1567"/>
                    <a:pt x="5116" y="1244"/>
                    <a:pt x="4928" y="1083"/>
                  </a:cubicBezTo>
                  <a:cubicBezTo>
                    <a:pt x="4155" y="375"/>
                    <a:pt x="3160" y="0"/>
                    <a:pt x="2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559;p43">
              <a:extLst>
                <a:ext uri="{FF2B5EF4-FFF2-40B4-BE49-F238E27FC236}">
                  <a16:creationId xmlns="" xmlns:a16="http://schemas.microsoft.com/office/drawing/2014/main" id="{2BAE4297-895E-408E-8A87-59CB87837403}"/>
                </a:ext>
              </a:extLst>
            </p:cNvPr>
            <p:cNvSpPr/>
            <p:nvPr/>
          </p:nvSpPr>
          <p:spPr>
            <a:xfrm>
              <a:off x="3794525" y="694175"/>
              <a:ext cx="125025" cy="444650"/>
            </a:xfrm>
            <a:custGeom>
              <a:avLst/>
              <a:gdLst/>
              <a:ahLst/>
              <a:cxnLst/>
              <a:rect l="l" t="t" r="r" b="b"/>
              <a:pathLst>
                <a:path w="5001" h="17786" extrusionOk="0">
                  <a:moveTo>
                    <a:pt x="390" y="0"/>
                  </a:moveTo>
                  <a:cubicBezTo>
                    <a:pt x="249" y="0"/>
                    <a:pt x="108" y="94"/>
                    <a:pt x="108" y="283"/>
                  </a:cubicBezTo>
                  <a:lnTo>
                    <a:pt x="108" y="13752"/>
                  </a:lnTo>
                  <a:cubicBezTo>
                    <a:pt x="108" y="13914"/>
                    <a:pt x="242" y="14048"/>
                    <a:pt x="377" y="14048"/>
                  </a:cubicBezTo>
                  <a:lnTo>
                    <a:pt x="3872" y="14209"/>
                  </a:lnTo>
                  <a:lnTo>
                    <a:pt x="215" y="17274"/>
                  </a:lnTo>
                  <a:cubicBezTo>
                    <a:pt x="0" y="17463"/>
                    <a:pt x="135" y="17785"/>
                    <a:pt x="403" y="17785"/>
                  </a:cubicBezTo>
                  <a:cubicBezTo>
                    <a:pt x="457" y="17785"/>
                    <a:pt x="538" y="17758"/>
                    <a:pt x="592" y="17732"/>
                  </a:cubicBezTo>
                  <a:lnTo>
                    <a:pt x="4813" y="14156"/>
                  </a:lnTo>
                  <a:cubicBezTo>
                    <a:pt x="5001" y="13994"/>
                    <a:pt x="4893" y="13672"/>
                    <a:pt x="4651" y="13672"/>
                  </a:cubicBezTo>
                  <a:lnTo>
                    <a:pt x="672" y="13484"/>
                  </a:lnTo>
                  <a:lnTo>
                    <a:pt x="672" y="283"/>
                  </a:lnTo>
                  <a:cubicBezTo>
                    <a:pt x="672" y="94"/>
                    <a:pt x="531"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560;p43">
              <a:extLst>
                <a:ext uri="{FF2B5EF4-FFF2-40B4-BE49-F238E27FC236}">
                  <a16:creationId xmlns="" xmlns:a16="http://schemas.microsoft.com/office/drawing/2014/main" id="{5D3089F3-9AB1-4F7E-B2F4-6EAC3EBE82C5}"/>
                </a:ext>
              </a:extLst>
            </p:cNvPr>
            <p:cNvSpPr/>
            <p:nvPr/>
          </p:nvSpPr>
          <p:spPr>
            <a:xfrm>
              <a:off x="3703775" y="1276100"/>
              <a:ext cx="242675" cy="43025"/>
            </a:xfrm>
            <a:custGeom>
              <a:avLst/>
              <a:gdLst/>
              <a:ahLst/>
              <a:cxnLst/>
              <a:rect l="l" t="t" r="r" b="b"/>
              <a:pathLst>
                <a:path w="9707" h="1721" extrusionOk="0">
                  <a:moveTo>
                    <a:pt x="4607" y="1"/>
                  </a:moveTo>
                  <a:cubicBezTo>
                    <a:pt x="4494" y="1"/>
                    <a:pt x="4384" y="7"/>
                    <a:pt x="4275" y="20"/>
                  </a:cubicBezTo>
                  <a:cubicBezTo>
                    <a:pt x="3657" y="101"/>
                    <a:pt x="3173" y="504"/>
                    <a:pt x="2582" y="692"/>
                  </a:cubicBezTo>
                  <a:cubicBezTo>
                    <a:pt x="1748" y="934"/>
                    <a:pt x="861" y="1069"/>
                    <a:pt x="1" y="1069"/>
                  </a:cubicBezTo>
                  <a:cubicBezTo>
                    <a:pt x="1" y="1069"/>
                    <a:pt x="712" y="1720"/>
                    <a:pt x="3573" y="1720"/>
                  </a:cubicBezTo>
                  <a:cubicBezTo>
                    <a:pt x="4050" y="1720"/>
                    <a:pt x="4587" y="1702"/>
                    <a:pt x="5190" y="1660"/>
                  </a:cubicBezTo>
                  <a:cubicBezTo>
                    <a:pt x="9410" y="1364"/>
                    <a:pt x="9706" y="208"/>
                    <a:pt x="9706" y="208"/>
                  </a:cubicBezTo>
                  <a:lnTo>
                    <a:pt x="9706" y="208"/>
                  </a:lnTo>
                  <a:cubicBezTo>
                    <a:pt x="9239" y="442"/>
                    <a:pt x="8727" y="522"/>
                    <a:pt x="8206" y="522"/>
                  </a:cubicBezTo>
                  <a:cubicBezTo>
                    <a:pt x="7827" y="522"/>
                    <a:pt x="7445" y="480"/>
                    <a:pt x="7072" y="423"/>
                  </a:cubicBezTo>
                  <a:cubicBezTo>
                    <a:pt x="6293" y="305"/>
                    <a:pt x="5411" y="1"/>
                    <a:pt x="4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561;p43">
              <a:extLst>
                <a:ext uri="{FF2B5EF4-FFF2-40B4-BE49-F238E27FC236}">
                  <a16:creationId xmlns="" xmlns:a16="http://schemas.microsoft.com/office/drawing/2014/main" id="{77750E50-D15D-4039-B9E7-0C1455BF1394}"/>
                </a:ext>
              </a:extLst>
            </p:cNvPr>
            <p:cNvSpPr/>
            <p:nvPr/>
          </p:nvSpPr>
          <p:spPr>
            <a:xfrm>
              <a:off x="3699750" y="1288675"/>
              <a:ext cx="249375" cy="83250"/>
            </a:xfrm>
            <a:custGeom>
              <a:avLst/>
              <a:gdLst/>
              <a:ahLst/>
              <a:cxnLst/>
              <a:rect l="l" t="t" r="r" b="b"/>
              <a:pathLst>
                <a:path w="9975" h="3330" extrusionOk="0">
                  <a:moveTo>
                    <a:pt x="9975" y="1"/>
                  </a:moveTo>
                  <a:cubicBezTo>
                    <a:pt x="9905" y="18"/>
                    <a:pt x="9839" y="40"/>
                    <a:pt x="9775" y="67"/>
                  </a:cubicBezTo>
                  <a:lnTo>
                    <a:pt x="9775" y="67"/>
                  </a:lnTo>
                  <a:cubicBezTo>
                    <a:pt x="9842" y="45"/>
                    <a:pt x="9908" y="23"/>
                    <a:pt x="9975" y="1"/>
                  </a:cubicBezTo>
                  <a:close/>
                  <a:moveTo>
                    <a:pt x="0" y="619"/>
                  </a:moveTo>
                  <a:lnTo>
                    <a:pt x="0" y="619"/>
                  </a:lnTo>
                  <a:cubicBezTo>
                    <a:pt x="35" y="629"/>
                    <a:pt x="70" y="639"/>
                    <a:pt x="104" y="648"/>
                  </a:cubicBezTo>
                  <a:lnTo>
                    <a:pt x="104" y="648"/>
                  </a:lnTo>
                  <a:cubicBezTo>
                    <a:pt x="70" y="637"/>
                    <a:pt x="35" y="628"/>
                    <a:pt x="0" y="619"/>
                  </a:cubicBezTo>
                  <a:close/>
                  <a:moveTo>
                    <a:pt x="9775" y="67"/>
                  </a:moveTo>
                  <a:lnTo>
                    <a:pt x="9775" y="67"/>
                  </a:lnTo>
                  <a:cubicBezTo>
                    <a:pt x="8224" y="569"/>
                    <a:pt x="6625" y="923"/>
                    <a:pt x="5001" y="1103"/>
                  </a:cubicBezTo>
                  <a:cubicBezTo>
                    <a:pt x="4622" y="1134"/>
                    <a:pt x="4242" y="1149"/>
                    <a:pt x="3861" y="1149"/>
                  </a:cubicBezTo>
                  <a:cubicBezTo>
                    <a:pt x="2602" y="1149"/>
                    <a:pt x="1339" y="982"/>
                    <a:pt x="104" y="648"/>
                  </a:cubicBezTo>
                  <a:lnTo>
                    <a:pt x="104" y="648"/>
                  </a:lnTo>
                  <a:cubicBezTo>
                    <a:pt x="932" y="902"/>
                    <a:pt x="1479" y="1718"/>
                    <a:pt x="2124" y="2286"/>
                  </a:cubicBezTo>
                  <a:cubicBezTo>
                    <a:pt x="2933" y="2989"/>
                    <a:pt x="3925" y="3330"/>
                    <a:pt x="4910" y="3330"/>
                  </a:cubicBezTo>
                  <a:cubicBezTo>
                    <a:pt x="6185" y="3330"/>
                    <a:pt x="7447" y="2760"/>
                    <a:pt x="8281" y="1668"/>
                  </a:cubicBezTo>
                  <a:cubicBezTo>
                    <a:pt x="8746" y="1105"/>
                    <a:pt x="9122" y="341"/>
                    <a:pt x="9775" y="67"/>
                  </a:cubicBez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562;p43">
              <a:extLst>
                <a:ext uri="{FF2B5EF4-FFF2-40B4-BE49-F238E27FC236}">
                  <a16:creationId xmlns="" xmlns:a16="http://schemas.microsoft.com/office/drawing/2014/main" id="{369C3F8F-E620-4376-B5E7-D8FF566F87DC}"/>
                </a:ext>
              </a:extLst>
            </p:cNvPr>
            <p:cNvSpPr/>
            <p:nvPr/>
          </p:nvSpPr>
          <p:spPr>
            <a:xfrm>
              <a:off x="3681600" y="1272050"/>
              <a:ext cx="288075" cy="50275"/>
            </a:xfrm>
            <a:custGeom>
              <a:avLst/>
              <a:gdLst/>
              <a:ahLst/>
              <a:cxnLst/>
              <a:rect l="l" t="t" r="r" b="b"/>
              <a:pathLst>
                <a:path w="11523" h="2011" extrusionOk="0">
                  <a:moveTo>
                    <a:pt x="11248" y="1"/>
                  </a:moveTo>
                  <a:cubicBezTo>
                    <a:pt x="11210" y="1"/>
                    <a:pt x="11169" y="15"/>
                    <a:pt x="11131" y="48"/>
                  </a:cubicBezTo>
                  <a:cubicBezTo>
                    <a:pt x="10405" y="612"/>
                    <a:pt x="9464" y="1015"/>
                    <a:pt x="8093" y="1284"/>
                  </a:cubicBezTo>
                  <a:cubicBezTo>
                    <a:pt x="6978" y="1503"/>
                    <a:pt x="5852" y="1613"/>
                    <a:pt x="4730" y="1613"/>
                  </a:cubicBezTo>
                  <a:cubicBezTo>
                    <a:pt x="3228" y="1613"/>
                    <a:pt x="1731" y="1416"/>
                    <a:pt x="269" y="1015"/>
                  </a:cubicBezTo>
                  <a:cubicBezTo>
                    <a:pt x="251" y="1011"/>
                    <a:pt x="232" y="1009"/>
                    <a:pt x="214" y="1009"/>
                  </a:cubicBezTo>
                  <a:cubicBezTo>
                    <a:pt x="127" y="1009"/>
                    <a:pt x="49" y="1061"/>
                    <a:pt x="27" y="1150"/>
                  </a:cubicBezTo>
                  <a:cubicBezTo>
                    <a:pt x="0" y="1257"/>
                    <a:pt x="54" y="1365"/>
                    <a:pt x="162" y="1392"/>
                  </a:cubicBezTo>
                  <a:cubicBezTo>
                    <a:pt x="1640" y="1795"/>
                    <a:pt x="3200" y="2010"/>
                    <a:pt x="4759" y="2010"/>
                  </a:cubicBezTo>
                  <a:cubicBezTo>
                    <a:pt x="5888" y="2010"/>
                    <a:pt x="7044" y="1876"/>
                    <a:pt x="8174" y="1661"/>
                  </a:cubicBezTo>
                  <a:cubicBezTo>
                    <a:pt x="9061" y="1473"/>
                    <a:pt x="10351" y="1150"/>
                    <a:pt x="11373" y="343"/>
                  </a:cubicBezTo>
                  <a:cubicBezTo>
                    <a:pt x="11523" y="215"/>
                    <a:pt x="11400" y="1"/>
                    <a:pt x="1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563;p43">
              <a:extLst>
                <a:ext uri="{FF2B5EF4-FFF2-40B4-BE49-F238E27FC236}">
                  <a16:creationId xmlns="" xmlns:a16="http://schemas.microsoft.com/office/drawing/2014/main" id="{6616D763-FEE1-40F4-9F15-A767BE2D3584}"/>
                </a:ext>
              </a:extLst>
            </p:cNvPr>
            <p:cNvSpPr/>
            <p:nvPr/>
          </p:nvSpPr>
          <p:spPr>
            <a:xfrm>
              <a:off x="3291075" y="757675"/>
              <a:ext cx="1049250" cy="307200"/>
            </a:xfrm>
            <a:custGeom>
              <a:avLst/>
              <a:gdLst/>
              <a:ahLst/>
              <a:cxnLst/>
              <a:rect l="l" t="t" r="r" b="b"/>
              <a:pathLst>
                <a:path w="41970" h="12288" extrusionOk="0">
                  <a:moveTo>
                    <a:pt x="1" y="1"/>
                  </a:moveTo>
                  <a:lnTo>
                    <a:pt x="1" y="3577"/>
                  </a:lnTo>
                  <a:cubicBezTo>
                    <a:pt x="1" y="8389"/>
                    <a:pt x="3926" y="12288"/>
                    <a:pt x="8739" y="12288"/>
                  </a:cubicBezTo>
                  <a:cubicBezTo>
                    <a:pt x="13551" y="12288"/>
                    <a:pt x="17476" y="8389"/>
                    <a:pt x="17476" y="3577"/>
                  </a:cubicBezTo>
                  <a:lnTo>
                    <a:pt x="17476" y="2152"/>
                  </a:lnTo>
                  <a:lnTo>
                    <a:pt x="24494" y="2152"/>
                  </a:lnTo>
                  <a:lnTo>
                    <a:pt x="24494" y="3577"/>
                  </a:lnTo>
                  <a:cubicBezTo>
                    <a:pt x="24494" y="8389"/>
                    <a:pt x="28392" y="12288"/>
                    <a:pt x="33232" y="12288"/>
                  </a:cubicBezTo>
                  <a:cubicBezTo>
                    <a:pt x="38044" y="12288"/>
                    <a:pt x="41969" y="8389"/>
                    <a:pt x="41969" y="3577"/>
                  </a:cubicBezTo>
                  <a:lnTo>
                    <a:pt x="419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564;p43">
              <a:extLst>
                <a:ext uri="{FF2B5EF4-FFF2-40B4-BE49-F238E27FC236}">
                  <a16:creationId xmlns="" xmlns:a16="http://schemas.microsoft.com/office/drawing/2014/main" id="{D02B049F-CB05-40DB-9759-4D6AAFCDDD52}"/>
                </a:ext>
              </a:extLst>
            </p:cNvPr>
            <p:cNvSpPr/>
            <p:nvPr/>
          </p:nvSpPr>
          <p:spPr>
            <a:xfrm>
              <a:off x="3929625" y="768450"/>
              <a:ext cx="410700" cy="256100"/>
            </a:xfrm>
            <a:custGeom>
              <a:avLst/>
              <a:gdLst/>
              <a:ahLst/>
              <a:cxnLst/>
              <a:rect l="l" t="t" r="r" b="b"/>
              <a:pathLst>
                <a:path w="16428" h="10244" extrusionOk="0">
                  <a:moveTo>
                    <a:pt x="16427" y="0"/>
                  </a:moveTo>
                  <a:lnTo>
                    <a:pt x="0" y="7286"/>
                  </a:lnTo>
                  <a:cubicBezTo>
                    <a:pt x="645" y="8469"/>
                    <a:pt x="1533" y="9491"/>
                    <a:pt x="2635" y="10244"/>
                  </a:cubicBezTo>
                  <a:lnTo>
                    <a:pt x="16347" y="4141"/>
                  </a:lnTo>
                  <a:cubicBezTo>
                    <a:pt x="16374" y="3818"/>
                    <a:pt x="16401" y="3468"/>
                    <a:pt x="16427" y="3146"/>
                  </a:cubicBezTo>
                  <a:lnTo>
                    <a:pt x="164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565;p43">
              <a:extLst>
                <a:ext uri="{FF2B5EF4-FFF2-40B4-BE49-F238E27FC236}">
                  <a16:creationId xmlns="" xmlns:a16="http://schemas.microsoft.com/office/drawing/2014/main" id="{5628031A-8433-4F06-AFE6-CC240F06AD14}"/>
                </a:ext>
              </a:extLst>
            </p:cNvPr>
            <p:cNvSpPr/>
            <p:nvPr/>
          </p:nvSpPr>
          <p:spPr>
            <a:xfrm>
              <a:off x="3291075" y="757675"/>
              <a:ext cx="215775" cy="96150"/>
            </a:xfrm>
            <a:custGeom>
              <a:avLst/>
              <a:gdLst/>
              <a:ahLst/>
              <a:cxnLst/>
              <a:rect l="l" t="t" r="r" b="b"/>
              <a:pathLst>
                <a:path w="8631" h="3846" extrusionOk="0">
                  <a:moveTo>
                    <a:pt x="1" y="1"/>
                  </a:moveTo>
                  <a:lnTo>
                    <a:pt x="1" y="3577"/>
                  </a:lnTo>
                  <a:lnTo>
                    <a:pt x="1" y="3846"/>
                  </a:lnTo>
                  <a:lnTo>
                    <a:pt x="86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566;p43">
              <a:extLst>
                <a:ext uri="{FF2B5EF4-FFF2-40B4-BE49-F238E27FC236}">
                  <a16:creationId xmlns="" xmlns:a16="http://schemas.microsoft.com/office/drawing/2014/main" id="{199E3D4C-E70C-4263-B079-68541F8C4E55}"/>
                </a:ext>
              </a:extLst>
            </p:cNvPr>
            <p:cNvSpPr/>
            <p:nvPr/>
          </p:nvSpPr>
          <p:spPr>
            <a:xfrm>
              <a:off x="3404000" y="896825"/>
              <a:ext cx="317950" cy="162675"/>
            </a:xfrm>
            <a:custGeom>
              <a:avLst/>
              <a:gdLst/>
              <a:ahLst/>
              <a:cxnLst/>
              <a:rect l="l" t="t" r="r" b="b"/>
              <a:pathLst>
                <a:path w="12718" h="6507" extrusionOk="0">
                  <a:moveTo>
                    <a:pt x="12717" y="0"/>
                  </a:moveTo>
                  <a:lnTo>
                    <a:pt x="0" y="5646"/>
                  </a:lnTo>
                  <a:cubicBezTo>
                    <a:pt x="726" y="6050"/>
                    <a:pt x="1506" y="6345"/>
                    <a:pt x="2313" y="6507"/>
                  </a:cubicBezTo>
                  <a:lnTo>
                    <a:pt x="11857" y="2286"/>
                  </a:lnTo>
                  <a:cubicBezTo>
                    <a:pt x="12234" y="1560"/>
                    <a:pt x="12529" y="780"/>
                    <a:pt x="12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567;p43">
              <a:extLst>
                <a:ext uri="{FF2B5EF4-FFF2-40B4-BE49-F238E27FC236}">
                  <a16:creationId xmlns="" xmlns:a16="http://schemas.microsoft.com/office/drawing/2014/main" id="{23104793-0963-410E-88ED-45906CC133D0}"/>
                </a:ext>
              </a:extLst>
            </p:cNvPr>
            <p:cNvSpPr/>
            <p:nvPr/>
          </p:nvSpPr>
          <p:spPr>
            <a:xfrm>
              <a:off x="3314600" y="757675"/>
              <a:ext cx="582100" cy="242000"/>
            </a:xfrm>
            <a:custGeom>
              <a:avLst/>
              <a:gdLst/>
              <a:ahLst/>
              <a:cxnLst/>
              <a:rect l="l" t="t" r="r" b="b"/>
              <a:pathLst>
                <a:path w="23284" h="9680" extrusionOk="0">
                  <a:moveTo>
                    <a:pt x="16804" y="1"/>
                  </a:moveTo>
                  <a:lnTo>
                    <a:pt x="1" y="7475"/>
                  </a:lnTo>
                  <a:cubicBezTo>
                    <a:pt x="404" y="8282"/>
                    <a:pt x="942" y="9035"/>
                    <a:pt x="1560" y="9680"/>
                  </a:cubicBezTo>
                  <a:lnTo>
                    <a:pt x="16535" y="3012"/>
                  </a:lnTo>
                  <a:lnTo>
                    <a:pt x="16535" y="2152"/>
                  </a:lnTo>
                  <a:lnTo>
                    <a:pt x="18471" y="2152"/>
                  </a:lnTo>
                  <a:lnTo>
                    <a:pt x="232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568;p43">
              <a:extLst>
                <a:ext uri="{FF2B5EF4-FFF2-40B4-BE49-F238E27FC236}">
                  <a16:creationId xmlns="" xmlns:a16="http://schemas.microsoft.com/office/drawing/2014/main" id="{607AC757-AED5-4786-BA59-96AF286C25C4}"/>
                </a:ext>
              </a:extLst>
            </p:cNvPr>
            <p:cNvSpPr/>
            <p:nvPr/>
          </p:nvSpPr>
          <p:spPr>
            <a:xfrm>
              <a:off x="3903400" y="757675"/>
              <a:ext cx="236625" cy="105575"/>
            </a:xfrm>
            <a:custGeom>
              <a:avLst/>
              <a:gdLst/>
              <a:ahLst/>
              <a:cxnLst/>
              <a:rect l="l" t="t" r="r" b="b"/>
              <a:pathLst>
                <a:path w="9465" h="4223" extrusionOk="0">
                  <a:moveTo>
                    <a:pt x="5217" y="1"/>
                  </a:moveTo>
                  <a:lnTo>
                    <a:pt x="1" y="2340"/>
                  </a:lnTo>
                  <a:lnTo>
                    <a:pt x="1" y="3577"/>
                  </a:lnTo>
                  <a:cubicBezTo>
                    <a:pt x="1" y="3792"/>
                    <a:pt x="1" y="4007"/>
                    <a:pt x="28" y="4222"/>
                  </a:cubicBezTo>
                  <a:lnTo>
                    <a:pt x="94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569;p43">
              <a:extLst>
                <a:ext uri="{FF2B5EF4-FFF2-40B4-BE49-F238E27FC236}">
                  <a16:creationId xmlns="" xmlns:a16="http://schemas.microsoft.com/office/drawing/2014/main" id="{C6F6C35F-A532-4F1E-B943-EEB0363CDCD2}"/>
                </a:ext>
              </a:extLst>
            </p:cNvPr>
            <p:cNvSpPr/>
            <p:nvPr/>
          </p:nvSpPr>
          <p:spPr>
            <a:xfrm>
              <a:off x="3365675" y="831150"/>
              <a:ext cx="293100" cy="388325"/>
            </a:xfrm>
            <a:custGeom>
              <a:avLst/>
              <a:gdLst/>
              <a:ahLst/>
              <a:cxnLst/>
              <a:rect l="l" t="t" r="r" b="b"/>
              <a:pathLst>
                <a:path w="11724" h="15533" extrusionOk="0">
                  <a:moveTo>
                    <a:pt x="6327" y="1"/>
                  </a:moveTo>
                  <a:cubicBezTo>
                    <a:pt x="5989" y="1"/>
                    <a:pt x="5644" y="33"/>
                    <a:pt x="5297" y="100"/>
                  </a:cubicBezTo>
                  <a:cubicBezTo>
                    <a:pt x="1937" y="718"/>
                    <a:pt x="1" y="4241"/>
                    <a:pt x="1265" y="7413"/>
                  </a:cubicBezTo>
                  <a:lnTo>
                    <a:pt x="3765" y="15533"/>
                  </a:lnTo>
                  <a:lnTo>
                    <a:pt x="8846" y="15533"/>
                  </a:lnTo>
                  <a:lnTo>
                    <a:pt x="11454" y="7117"/>
                  </a:lnTo>
                  <a:cubicBezTo>
                    <a:pt x="11616" y="6580"/>
                    <a:pt x="11723" y="6015"/>
                    <a:pt x="11723" y="5423"/>
                  </a:cubicBezTo>
                  <a:cubicBezTo>
                    <a:pt x="11723" y="2388"/>
                    <a:pt x="9241" y="1"/>
                    <a:pt x="6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570;p43">
              <a:extLst>
                <a:ext uri="{FF2B5EF4-FFF2-40B4-BE49-F238E27FC236}">
                  <a16:creationId xmlns="" xmlns:a16="http://schemas.microsoft.com/office/drawing/2014/main" id="{218B89F3-CC5A-40FC-BC4B-0EC2CBF1D936}"/>
                </a:ext>
              </a:extLst>
            </p:cNvPr>
            <p:cNvSpPr/>
            <p:nvPr/>
          </p:nvSpPr>
          <p:spPr>
            <a:xfrm>
              <a:off x="3471225" y="1155600"/>
              <a:ext cx="103525" cy="102875"/>
            </a:xfrm>
            <a:custGeom>
              <a:avLst/>
              <a:gdLst/>
              <a:ahLst/>
              <a:cxnLst/>
              <a:rect l="l" t="t" r="r" b="b"/>
              <a:pathLst>
                <a:path w="4141" h="4115" extrusionOk="0">
                  <a:moveTo>
                    <a:pt x="2070" y="0"/>
                  </a:moveTo>
                  <a:cubicBezTo>
                    <a:pt x="941" y="0"/>
                    <a:pt x="0" y="915"/>
                    <a:pt x="0" y="2044"/>
                  </a:cubicBezTo>
                  <a:cubicBezTo>
                    <a:pt x="0" y="3200"/>
                    <a:pt x="941" y="4114"/>
                    <a:pt x="2070" y="4114"/>
                  </a:cubicBezTo>
                  <a:cubicBezTo>
                    <a:pt x="3226" y="4114"/>
                    <a:pt x="4140" y="3200"/>
                    <a:pt x="4140" y="2044"/>
                  </a:cubicBezTo>
                  <a:cubicBezTo>
                    <a:pt x="4140" y="915"/>
                    <a:pt x="3226"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571;p43">
              <a:extLst>
                <a:ext uri="{FF2B5EF4-FFF2-40B4-BE49-F238E27FC236}">
                  <a16:creationId xmlns="" xmlns:a16="http://schemas.microsoft.com/office/drawing/2014/main" id="{A8D61EF6-2566-42E4-9BB0-AA9E6DE86BBC}"/>
                </a:ext>
              </a:extLst>
            </p:cNvPr>
            <p:cNvSpPr/>
            <p:nvPr/>
          </p:nvSpPr>
          <p:spPr>
            <a:xfrm>
              <a:off x="3436250" y="1142150"/>
              <a:ext cx="151950" cy="130175"/>
            </a:xfrm>
            <a:custGeom>
              <a:avLst/>
              <a:gdLst/>
              <a:ahLst/>
              <a:cxnLst/>
              <a:rect l="l" t="t" r="r" b="b"/>
              <a:pathLst>
                <a:path w="6078" h="5207" extrusionOk="0">
                  <a:moveTo>
                    <a:pt x="3453" y="527"/>
                  </a:moveTo>
                  <a:cubicBezTo>
                    <a:pt x="4515" y="527"/>
                    <a:pt x="5539" y="1352"/>
                    <a:pt x="5539" y="2609"/>
                  </a:cubicBezTo>
                  <a:cubicBezTo>
                    <a:pt x="5539" y="3738"/>
                    <a:pt x="4625" y="4652"/>
                    <a:pt x="3469" y="4652"/>
                  </a:cubicBezTo>
                  <a:cubicBezTo>
                    <a:pt x="1641" y="4652"/>
                    <a:pt x="700" y="2447"/>
                    <a:pt x="2017" y="1130"/>
                  </a:cubicBezTo>
                  <a:cubicBezTo>
                    <a:pt x="2434" y="714"/>
                    <a:pt x="2948" y="527"/>
                    <a:pt x="3453" y="527"/>
                  </a:cubicBezTo>
                  <a:close/>
                  <a:moveTo>
                    <a:pt x="3469" y="1"/>
                  </a:moveTo>
                  <a:cubicBezTo>
                    <a:pt x="1157" y="1"/>
                    <a:pt x="1" y="2797"/>
                    <a:pt x="1641" y="4437"/>
                  </a:cubicBezTo>
                  <a:cubicBezTo>
                    <a:pt x="2172" y="4968"/>
                    <a:pt x="2825" y="5206"/>
                    <a:pt x="3465" y="5206"/>
                  </a:cubicBezTo>
                  <a:cubicBezTo>
                    <a:pt x="4800" y="5206"/>
                    <a:pt x="6077" y="4172"/>
                    <a:pt x="6077" y="2609"/>
                  </a:cubicBezTo>
                  <a:cubicBezTo>
                    <a:pt x="6077" y="1157"/>
                    <a:pt x="4894" y="1"/>
                    <a:pt x="3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572;p43">
              <a:extLst>
                <a:ext uri="{FF2B5EF4-FFF2-40B4-BE49-F238E27FC236}">
                  <a16:creationId xmlns="" xmlns:a16="http://schemas.microsoft.com/office/drawing/2014/main" id="{15D13973-DE09-4F5D-A4CC-6A30F72385C5}"/>
                </a:ext>
              </a:extLst>
            </p:cNvPr>
            <p:cNvSpPr/>
            <p:nvPr/>
          </p:nvSpPr>
          <p:spPr>
            <a:xfrm>
              <a:off x="3570700" y="1187875"/>
              <a:ext cx="17500" cy="32275"/>
            </a:xfrm>
            <a:custGeom>
              <a:avLst/>
              <a:gdLst/>
              <a:ahLst/>
              <a:cxnLst/>
              <a:rect l="l" t="t" r="r" b="b"/>
              <a:pathLst>
                <a:path w="700" h="1291" extrusionOk="0">
                  <a:moveTo>
                    <a:pt x="0" y="0"/>
                  </a:moveTo>
                  <a:cubicBezTo>
                    <a:pt x="188" y="403"/>
                    <a:pt x="215" y="860"/>
                    <a:pt x="108" y="1291"/>
                  </a:cubicBezTo>
                  <a:lnTo>
                    <a:pt x="645" y="1291"/>
                  </a:lnTo>
                  <a:cubicBezTo>
                    <a:pt x="672" y="1102"/>
                    <a:pt x="699" y="941"/>
                    <a:pt x="699" y="780"/>
                  </a:cubicBezTo>
                  <a:cubicBezTo>
                    <a:pt x="699" y="645"/>
                    <a:pt x="672" y="484"/>
                    <a:pt x="645" y="350"/>
                  </a:cubicBezTo>
                  <a:cubicBezTo>
                    <a:pt x="619" y="215"/>
                    <a:pt x="592" y="108"/>
                    <a:pt x="565" y="0"/>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573;p43">
              <a:extLst>
                <a:ext uri="{FF2B5EF4-FFF2-40B4-BE49-F238E27FC236}">
                  <a16:creationId xmlns="" xmlns:a16="http://schemas.microsoft.com/office/drawing/2014/main" id="{206361EB-AA1A-4956-B63A-82CACA140328}"/>
                </a:ext>
              </a:extLst>
            </p:cNvPr>
            <p:cNvSpPr/>
            <p:nvPr/>
          </p:nvSpPr>
          <p:spPr>
            <a:xfrm>
              <a:off x="3506175" y="1142150"/>
              <a:ext cx="32275" cy="16175"/>
            </a:xfrm>
            <a:custGeom>
              <a:avLst/>
              <a:gdLst/>
              <a:ahLst/>
              <a:cxnLst/>
              <a:rect l="l" t="t" r="r" b="b"/>
              <a:pathLst>
                <a:path w="1291" h="647" extrusionOk="0">
                  <a:moveTo>
                    <a:pt x="672" y="1"/>
                  </a:moveTo>
                  <a:cubicBezTo>
                    <a:pt x="538" y="1"/>
                    <a:pt x="403" y="28"/>
                    <a:pt x="269" y="55"/>
                  </a:cubicBezTo>
                  <a:cubicBezTo>
                    <a:pt x="188" y="55"/>
                    <a:pt x="108" y="81"/>
                    <a:pt x="0" y="108"/>
                  </a:cubicBezTo>
                  <a:lnTo>
                    <a:pt x="0" y="646"/>
                  </a:lnTo>
                  <a:cubicBezTo>
                    <a:pt x="215" y="565"/>
                    <a:pt x="457" y="538"/>
                    <a:pt x="672" y="538"/>
                  </a:cubicBezTo>
                  <a:cubicBezTo>
                    <a:pt x="887" y="538"/>
                    <a:pt x="1102" y="565"/>
                    <a:pt x="1291" y="646"/>
                  </a:cubicBezTo>
                  <a:lnTo>
                    <a:pt x="1291" y="81"/>
                  </a:lnTo>
                  <a:cubicBezTo>
                    <a:pt x="1102" y="28"/>
                    <a:pt x="887" y="1"/>
                    <a:pt x="672" y="1"/>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574;p43">
              <a:extLst>
                <a:ext uri="{FF2B5EF4-FFF2-40B4-BE49-F238E27FC236}">
                  <a16:creationId xmlns="" xmlns:a16="http://schemas.microsoft.com/office/drawing/2014/main" id="{9D766DD2-A372-4456-99E9-D503D36DDB52}"/>
                </a:ext>
              </a:extLst>
            </p:cNvPr>
            <p:cNvSpPr/>
            <p:nvPr/>
          </p:nvSpPr>
          <p:spPr>
            <a:xfrm>
              <a:off x="3458450" y="1187200"/>
              <a:ext cx="16825" cy="32275"/>
            </a:xfrm>
            <a:custGeom>
              <a:avLst/>
              <a:gdLst/>
              <a:ahLst/>
              <a:cxnLst/>
              <a:rect l="l" t="t" r="r" b="b"/>
              <a:pathLst>
                <a:path w="673" h="1291" extrusionOk="0">
                  <a:moveTo>
                    <a:pt x="135" y="0"/>
                  </a:moveTo>
                  <a:cubicBezTo>
                    <a:pt x="81" y="135"/>
                    <a:pt x="54" y="242"/>
                    <a:pt x="27" y="377"/>
                  </a:cubicBezTo>
                  <a:cubicBezTo>
                    <a:pt x="0" y="511"/>
                    <a:pt x="0" y="645"/>
                    <a:pt x="0" y="807"/>
                  </a:cubicBezTo>
                  <a:cubicBezTo>
                    <a:pt x="0" y="968"/>
                    <a:pt x="0" y="1129"/>
                    <a:pt x="54" y="1291"/>
                  </a:cubicBezTo>
                  <a:lnTo>
                    <a:pt x="592" y="1291"/>
                  </a:lnTo>
                  <a:cubicBezTo>
                    <a:pt x="457" y="860"/>
                    <a:pt x="511" y="403"/>
                    <a:pt x="672" y="0"/>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575;p43">
              <a:extLst>
                <a:ext uri="{FF2B5EF4-FFF2-40B4-BE49-F238E27FC236}">
                  <a16:creationId xmlns="" xmlns:a16="http://schemas.microsoft.com/office/drawing/2014/main" id="{4742EB89-1C3F-41D7-A315-F8E124207B39}"/>
                </a:ext>
              </a:extLst>
            </p:cNvPr>
            <p:cNvSpPr/>
            <p:nvPr/>
          </p:nvSpPr>
          <p:spPr>
            <a:xfrm>
              <a:off x="3506175" y="1255750"/>
              <a:ext cx="32275" cy="16150"/>
            </a:xfrm>
            <a:custGeom>
              <a:avLst/>
              <a:gdLst/>
              <a:ahLst/>
              <a:cxnLst/>
              <a:rect l="l" t="t" r="r" b="b"/>
              <a:pathLst>
                <a:path w="1291" h="646" extrusionOk="0">
                  <a:moveTo>
                    <a:pt x="0" y="1"/>
                  </a:moveTo>
                  <a:lnTo>
                    <a:pt x="0" y="538"/>
                  </a:lnTo>
                  <a:cubicBezTo>
                    <a:pt x="108" y="565"/>
                    <a:pt x="188" y="592"/>
                    <a:pt x="269" y="619"/>
                  </a:cubicBezTo>
                  <a:cubicBezTo>
                    <a:pt x="403" y="619"/>
                    <a:pt x="538" y="646"/>
                    <a:pt x="672" y="646"/>
                  </a:cubicBezTo>
                  <a:cubicBezTo>
                    <a:pt x="887" y="646"/>
                    <a:pt x="1102" y="619"/>
                    <a:pt x="1291" y="565"/>
                  </a:cubicBezTo>
                  <a:lnTo>
                    <a:pt x="1291" y="27"/>
                  </a:lnTo>
                  <a:cubicBezTo>
                    <a:pt x="1102" y="81"/>
                    <a:pt x="887" y="108"/>
                    <a:pt x="672" y="108"/>
                  </a:cubicBezTo>
                  <a:cubicBezTo>
                    <a:pt x="457" y="108"/>
                    <a:pt x="215" y="81"/>
                    <a:pt x="0" y="1"/>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576;p43">
              <a:extLst>
                <a:ext uri="{FF2B5EF4-FFF2-40B4-BE49-F238E27FC236}">
                  <a16:creationId xmlns="" xmlns:a16="http://schemas.microsoft.com/office/drawing/2014/main" id="{F6B5E611-22A3-46DD-B3CE-CF5F1CF6EB1C}"/>
                </a:ext>
              </a:extLst>
            </p:cNvPr>
            <p:cNvSpPr/>
            <p:nvPr/>
          </p:nvSpPr>
          <p:spPr>
            <a:xfrm>
              <a:off x="3381825" y="825575"/>
              <a:ext cx="283000" cy="147225"/>
            </a:xfrm>
            <a:custGeom>
              <a:avLst/>
              <a:gdLst/>
              <a:ahLst/>
              <a:cxnLst/>
              <a:rect l="l" t="t" r="r" b="b"/>
              <a:pathLst>
                <a:path w="11320" h="5889" extrusionOk="0">
                  <a:moveTo>
                    <a:pt x="5646" y="0"/>
                  </a:moveTo>
                  <a:cubicBezTo>
                    <a:pt x="242" y="0"/>
                    <a:pt x="0" y="5593"/>
                    <a:pt x="0" y="5646"/>
                  </a:cubicBezTo>
                  <a:cubicBezTo>
                    <a:pt x="0" y="5781"/>
                    <a:pt x="108" y="5888"/>
                    <a:pt x="242" y="5888"/>
                  </a:cubicBezTo>
                  <a:cubicBezTo>
                    <a:pt x="350" y="5888"/>
                    <a:pt x="457" y="5781"/>
                    <a:pt x="484" y="5646"/>
                  </a:cubicBezTo>
                  <a:cubicBezTo>
                    <a:pt x="484" y="5458"/>
                    <a:pt x="699" y="457"/>
                    <a:pt x="5646" y="457"/>
                  </a:cubicBezTo>
                  <a:cubicBezTo>
                    <a:pt x="10593" y="457"/>
                    <a:pt x="10835" y="5458"/>
                    <a:pt x="10835" y="5646"/>
                  </a:cubicBezTo>
                  <a:cubicBezTo>
                    <a:pt x="10835" y="5781"/>
                    <a:pt x="10943" y="5888"/>
                    <a:pt x="11077" y="5888"/>
                  </a:cubicBezTo>
                  <a:cubicBezTo>
                    <a:pt x="11212" y="5888"/>
                    <a:pt x="11319" y="5781"/>
                    <a:pt x="11319" y="5646"/>
                  </a:cubicBezTo>
                  <a:cubicBezTo>
                    <a:pt x="11319" y="5593"/>
                    <a:pt x="11050" y="0"/>
                    <a:pt x="5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577;p43">
              <a:extLst>
                <a:ext uri="{FF2B5EF4-FFF2-40B4-BE49-F238E27FC236}">
                  <a16:creationId xmlns="" xmlns:a16="http://schemas.microsoft.com/office/drawing/2014/main" id="{82BFC5C6-75AE-48C5-BA58-A35B776B2F8F}"/>
                </a:ext>
              </a:extLst>
            </p:cNvPr>
            <p:cNvSpPr/>
            <p:nvPr/>
          </p:nvSpPr>
          <p:spPr>
            <a:xfrm>
              <a:off x="3412725" y="941850"/>
              <a:ext cx="221175" cy="116300"/>
            </a:xfrm>
            <a:custGeom>
              <a:avLst/>
              <a:gdLst/>
              <a:ahLst/>
              <a:cxnLst/>
              <a:rect l="l" t="t" r="r" b="b"/>
              <a:pathLst>
                <a:path w="8847" h="4652" extrusionOk="0">
                  <a:moveTo>
                    <a:pt x="4437" y="1"/>
                  </a:moveTo>
                  <a:cubicBezTo>
                    <a:pt x="216" y="1"/>
                    <a:pt x="28" y="4356"/>
                    <a:pt x="28" y="4410"/>
                  </a:cubicBezTo>
                  <a:cubicBezTo>
                    <a:pt x="1" y="4544"/>
                    <a:pt x="108" y="4652"/>
                    <a:pt x="243" y="4652"/>
                  </a:cubicBezTo>
                  <a:cubicBezTo>
                    <a:pt x="377" y="4652"/>
                    <a:pt x="485" y="4544"/>
                    <a:pt x="485" y="4410"/>
                  </a:cubicBezTo>
                  <a:cubicBezTo>
                    <a:pt x="485" y="4249"/>
                    <a:pt x="673" y="485"/>
                    <a:pt x="4410" y="485"/>
                  </a:cubicBezTo>
                  <a:cubicBezTo>
                    <a:pt x="8174" y="485"/>
                    <a:pt x="8336" y="4249"/>
                    <a:pt x="8336" y="4410"/>
                  </a:cubicBezTo>
                  <a:cubicBezTo>
                    <a:pt x="8362" y="4544"/>
                    <a:pt x="8443" y="4652"/>
                    <a:pt x="8578" y="4652"/>
                  </a:cubicBezTo>
                  <a:lnTo>
                    <a:pt x="8604" y="4652"/>
                  </a:lnTo>
                  <a:cubicBezTo>
                    <a:pt x="8739" y="4652"/>
                    <a:pt x="8846" y="4544"/>
                    <a:pt x="8820" y="4410"/>
                  </a:cubicBezTo>
                  <a:cubicBezTo>
                    <a:pt x="8820" y="4383"/>
                    <a:pt x="8631" y="1"/>
                    <a:pt x="4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578;p43">
              <a:extLst>
                <a:ext uri="{FF2B5EF4-FFF2-40B4-BE49-F238E27FC236}">
                  <a16:creationId xmlns="" xmlns:a16="http://schemas.microsoft.com/office/drawing/2014/main" id="{A84BA173-98F9-4CBA-A60B-EBB52D217294}"/>
                </a:ext>
              </a:extLst>
            </p:cNvPr>
            <p:cNvSpPr/>
            <p:nvPr/>
          </p:nvSpPr>
          <p:spPr>
            <a:xfrm>
              <a:off x="3438275" y="1054100"/>
              <a:ext cx="168725" cy="90175"/>
            </a:xfrm>
            <a:custGeom>
              <a:avLst/>
              <a:gdLst/>
              <a:ahLst/>
              <a:cxnLst/>
              <a:rect l="l" t="t" r="r" b="b"/>
              <a:pathLst>
                <a:path w="6749" h="3607" extrusionOk="0">
                  <a:moveTo>
                    <a:pt x="3388" y="1"/>
                  </a:moveTo>
                  <a:cubicBezTo>
                    <a:pt x="162" y="1"/>
                    <a:pt x="27" y="3308"/>
                    <a:pt x="27" y="3361"/>
                  </a:cubicBezTo>
                  <a:cubicBezTo>
                    <a:pt x="1" y="3496"/>
                    <a:pt x="108" y="3603"/>
                    <a:pt x="243" y="3603"/>
                  </a:cubicBezTo>
                  <a:cubicBezTo>
                    <a:pt x="254" y="3606"/>
                    <a:pt x="266" y="3607"/>
                    <a:pt x="277" y="3607"/>
                  </a:cubicBezTo>
                  <a:cubicBezTo>
                    <a:pt x="395" y="3607"/>
                    <a:pt x="485" y="3484"/>
                    <a:pt x="485" y="3361"/>
                  </a:cubicBezTo>
                  <a:cubicBezTo>
                    <a:pt x="485" y="3254"/>
                    <a:pt x="619" y="458"/>
                    <a:pt x="3388" y="458"/>
                  </a:cubicBezTo>
                  <a:cubicBezTo>
                    <a:pt x="6157" y="458"/>
                    <a:pt x="6292" y="3254"/>
                    <a:pt x="6292" y="3361"/>
                  </a:cubicBezTo>
                  <a:cubicBezTo>
                    <a:pt x="6292" y="3496"/>
                    <a:pt x="6399" y="3603"/>
                    <a:pt x="6534" y="3603"/>
                  </a:cubicBezTo>
                  <a:cubicBezTo>
                    <a:pt x="6668" y="3603"/>
                    <a:pt x="6749" y="3496"/>
                    <a:pt x="6749" y="3361"/>
                  </a:cubicBezTo>
                  <a:cubicBezTo>
                    <a:pt x="6749" y="3335"/>
                    <a:pt x="6588" y="1"/>
                    <a:pt x="3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579;p43">
              <a:extLst>
                <a:ext uri="{FF2B5EF4-FFF2-40B4-BE49-F238E27FC236}">
                  <a16:creationId xmlns="" xmlns:a16="http://schemas.microsoft.com/office/drawing/2014/main" id="{814D33E3-B4D7-4AB9-9D79-7008E47DDC60}"/>
                </a:ext>
              </a:extLst>
            </p:cNvPr>
            <p:cNvSpPr/>
            <p:nvPr/>
          </p:nvSpPr>
          <p:spPr>
            <a:xfrm>
              <a:off x="3492725" y="2682150"/>
              <a:ext cx="664775" cy="219725"/>
            </a:xfrm>
            <a:custGeom>
              <a:avLst/>
              <a:gdLst/>
              <a:ahLst/>
              <a:cxnLst/>
              <a:rect l="l" t="t" r="r" b="b"/>
              <a:pathLst>
                <a:path w="26591" h="8789" extrusionOk="0">
                  <a:moveTo>
                    <a:pt x="24943" y="0"/>
                  </a:moveTo>
                  <a:cubicBezTo>
                    <a:pt x="22233" y="0"/>
                    <a:pt x="18845" y="2847"/>
                    <a:pt x="16347" y="3223"/>
                  </a:cubicBezTo>
                  <a:cubicBezTo>
                    <a:pt x="15369" y="3370"/>
                    <a:pt x="14614" y="3450"/>
                    <a:pt x="13953" y="3450"/>
                  </a:cubicBezTo>
                  <a:cubicBezTo>
                    <a:pt x="12560" y="3450"/>
                    <a:pt x="11582" y="3094"/>
                    <a:pt x="9814" y="2255"/>
                  </a:cubicBezTo>
                  <a:cubicBezTo>
                    <a:pt x="8631" y="1732"/>
                    <a:pt x="7351" y="1460"/>
                    <a:pt x="6063" y="1460"/>
                  </a:cubicBezTo>
                  <a:cubicBezTo>
                    <a:pt x="5565" y="1460"/>
                    <a:pt x="5066" y="1501"/>
                    <a:pt x="4571" y="1583"/>
                  </a:cubicBezTo>
                  <a:lnTo>
                    <a:pt x="0" y="1583"/>
                  </a:lnTo>
                  <a:lnTo>
                    <a:pt x="0" y="7874"/>
                  </a:lnTo>
                  <a:lnTo>
                    <a:pt x="10943" y="8788"/>
                  </a:lnTo>
                  <a:lnTo>
                    <a:pt x="17879" y="5455"/>
                  </a:lnTo>
                  <a:lnTo>
                    <a:pt x="26591" y="454"/>
                  </a:lnTo>
                  <a:cubicBezTo>
                    <a:pt x="26084" y="133"/>
                    <a:pt x="25529" y="0"/>
                    <a:pt x="24943"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580;p43">
              <a:extLst>
                <a:ext uri="{FF2B5EF4-FFF2-40B4-BE49-F238E27FC236}">
                  <a16:creationId xmlns="" xmlns:a16="http://schemas.microsoft.com/office/drawing/2014/main" id="{05A8F24A-8466-4DC6-A3F1-8C20970AA112}"/>
                </a:ext>
              </a:extLst>
            </p:cNvPr>
            <p:cNvSpPr/>
            <p:nvPr/>
          </p:nvSpPr>
          <p:spPr>
            <a:xfrm>
              <a:off x="3531700" y="2708500"/>
              <a:ext cx="440950" cy="202100"/>
            </a:xfrm>
            <a:custGeom>
              <a:avLst/>
              <a:gdLst/>
              <a:ahLst/>
              <a:cxnLst/>
              <a:rect l="l" t="t" r="r" b="b"/>
              <a:pathLst>
                <a:path w="17638" h="8084" extrusionOk="0">
                  <a:moveTo>
                    <a:pt x="16702" y="0"/>
                  </a:moveTo>
                  <a:cubicBezTo>
                    <a:pt x="14160" y="0"/>
                    <a:pt x="10271" y="3513"/>
                    <a:pt x="10271" y="3513"/>
                  </a:cubicBezTo>
                  <a:lnTo>
                    <a:pt x="7609" y="1766"/>
                  </a:lnTo>
                  <a:cubicBezTo>
                    <a:pt x="6094" y="560"/>
                    <a:pt x="4538" y="206"/>
                    <a:pt x="3232" y="206"/>
                  </a:cubicBezTo>
                  <a:cubicBezTo>
                    <a:pt x="1361" y="206"/>
                    <a:pt x="1" y="932"/>
                    <a:pt x="1" y="932"/>
                  </a:cubicBezTo>
                  <a:lnTo>
                    <a:pt x="1" y="8084"/>
                  </a:lnTo>
                  <a:lnTo>
                    <a:pt x="9384" y="7734"/>
                  </a:lnTo>
                  <a:lnTo>
                    <a:pt x="17638" y="206"/>
                  </a:lnTo>
                  <a:cubicBezTo>
                    <a:pt x="17358" y="63"/>
                    <a:pt x="17042" y="0"/>
                    <a:pt x="16702"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581;p43">
              <a:extLst>
                <a:ext uri="{FF2B5EF4-FFF2-40B4-BE49-F238E27FC236}">
                  <a16:creationId xmlns="" xmlns:a16="http://schemas.microsoft.com/office/drawing/2014/main" id="{3A89B1DF-9A03-40DE-8180-D1698377DCD4}"/>
                </a:ext>
              </a:extLst>
            </p:cNvPr>
            <p:cNvSpPr/>
            <p:nvPr/>
          </p:nvSpPr>
          <p:spPr>
            <a:xfrm>
              <a:off x="3560600" y="2678350"/>
              <a:ext cx="602950" cy="232250"/>
            </a:xfrm>
            <a:custGeom>
              <a:avLst/>
              <a:gdLst/>
              <a:ahLst/>
              <a:cxnLst/>
              <a:rect l="l" t="t" r="r" b="b"/>
              <a:pathLst>
                <a:path w="24118" h="9290" extrusionOk="0">
                  <a:moveTo>
                    <a:pt x="22109" y="1"/>
                  </a:moveTo>
                  <a:cubicBezTo>
                    <a:pt x="21292" y="1"/>
                    <a:pt x="20229" y="190"/>
                    <a:pt x="18955" y="821"/>
                  </a:cubicBezTo>
                  <a:cubicBezTo>
                    <a:pt x="18821" y="875"/>
                    <a:pt x="18767" y="1036"/>
                    <a:pt x="18848" y="1170"/>
                  </a:cubicBezTo>
                  <a:cubicBezTo>
                    <a:pt x="18887" y="1249"/>
                    <a:pt x="18970" y="1299"/>
                    <a:pt x="19053" y="1299"/>
                  </a:cubicBezTo>
                  <a:cubicBezTo>
                    <a:pt x="19084" y="1299"/>
                    <a:pt x="19115" y="1292"/>
                    <a:pt x="19144" y="1278"/>
                  </a:cubicBezTo>
                  <a:cubicBezTo>
                    <a:pt x="20354" y="673"/>
                    <a:pt x="21356" y="502"/>
                    <a:pt x="22112" y="502"/>
                  </a:cubicBezTo>
                  <a:cubicBezTo>
                    <a:pt x="22633" y="502"/>
                    <a:pt x="23037" y="583"/>
                    <a:pt x="23311" y="660"/>
                  </a:cubicBezTo>
                  <a:lnTo>
                    <a:pt x="15406" y="5203"/>
                  </a:lnTo>
                  <a:lnTo>
                    <a:pt x="9626" y="7999"/>
                  </a:lnTo>
                  <a:lnTo>
                    <a:pt x="16643" y="1601"/>
                  </a:lnTo>
                  <a:cubicBezTo>
                    <a:pt x="16724" y="1547"/>
                    <a:pt x="16751" y="1466"/>
                    <a:pt x="16724" y="1385"/>
                  </a:cubicBezTo>
                  <a:cubicBezTo>
                    <a:pt x="16724" y="1305"/>
                    <a:pt x="16670" y="1251"/>
                    <a:pt x="16589" y="1224"/>
                  </a:cubicBezTo>
                  <a:cubicBezTo>
                    <a:pt x="16280" y="1067"/>
                    <a:pt x="15932" y="999"/>
                    <a:pt x="15560" y="999"/>
                  </a:cubicBezTo>
                  <a:cubicBezTo>
                    <a:pt x="13188" y="999"/>
                    <a:pt x="9836" y="3796"/>
                    <a:pt x="9115" y="4424"/>
                  </a:cubicBezTo>
                  <a:lnTo>
                    <a:pt x="6642" y="2810"/>
                  </a:lnTo>
                  <a:cubicBezTo>
                    <a:pt x="5290" y="1757"/>
                    <a:pt x="3645" y="1203"/>
                    <a:pt x="1977" y="1203"/>
                  </a:cubicBezTo>
                  <a:cubicBezTo>
                    <a:pt x="1389" y="1203"/>
                    <a:pt x="798" y="1272"/>
                    <a:pt x="216" y="1412"/>
                  </a:cubicBezTo>
                  <a:cubicBezTo>
                    <a:pt x="81" y="1439"/>
                    <a:pt x="1" y="1547"/>
                    <a:pt x="28" y="1681"/>
                  </a:cubicBezTo>
                  <a:cubicBezTo>
                    <a:pt x="51" y="1798"/>
                    <a:pt x="156" y="1875"/>
                    <a:pt x="272" y="1875"/>
                  </a:cubicBezTo>
                  <a:cubicBezTo>
                    <a:pt x="289" y="1875"/>
                    <a:pt x="306" y="1873"/>
                    <a:pt x="323" y="1869"/>
                  </a:cubicBezTo>
                  <a:cubicBezTo>
                    <a:pt x="852" y="1754"/>
                    <a:pt x="1387" y="1697"/>
                    <a:pt x="1919" y="1697"/>
                  </a:cubicBezTo>
                  <a:cubicBezTo>
                    <a:pt x="3502" y="1697"/>
                    <a:pt x="5065" y="2201"/>
                    <a:pt x="6373" y="3187"/>
                  </a:cubicBezTo>
                  <a:lnTo>
                    <a:pt x="9035" y="4908"/>
                  </a:lnTo>
                  <a:cubicBezTo>
                    <a:pt x="9071" y="4932"/>
                    <a:pt x="9112" y="4945"/>
                    <a:pt x="9155" y="4945"/>
                  </a:cubicBezTo>
                  <a:cubicBezTo>
                    <a:pt x="9206" y="4945"/>
                    <a:pt x="9259" y="4925"/>
                    <a:pt x="9303" y="4881"/>
                  </a:cubicBezTo>
                  <a:cubicBezTo>
                    <a:pt x="9354" y="4856"/>
                    <a:pt x="13171" y="1438"/>
                    <a:pt x="15582" y="1438"/>
                  </a:cubicBezTo>
                  <a:cubicBezTo>
                    <a:pt x="15756" y="1438"/>
                    <a:pt x="15922" y="1455"/>
                    <a:pt x="16079" y="1493"/>
                  </a:cubicBezTo>
                  <a:lnTo>
                    <a:pt x="8174" y="8699"/>
                  </a:lnTo>
                  <a:lnTo>
                    <a:pt x="5163" y="8806"/>
                  </a:lnTo>
                  <a:cubicBezTo>
                    <a:pt x="5029" y="8806"/>
                    <a:pt x="4921" y="8914"/>
                    <a:pt x="4948" y="9048"/>
                  </a:cubicBezTo>
                  <a:cubicBezTo>
                    <a:pt x="4948" y="9182"/>
                    <a:pt x="5055" y="9290"/>
                    <a:pt x="5190" y="9290"/>
                  </a:cubicBezTo>
                  <a:lnTo>
                    <a:pt x="8255" y="9156"/>
                  </a:lnTo>
                  <a:lnTo>
                    <a:pt x="8335" y="9156"/>
                  </a:lnTo>
                  <a:lnTo>
                    <a:pt x="15622" y="5607"/>
                  </a:lnTo>
                  <a:lnTo>
                    <a:pt x="23983" y="821"/>
                  </a:lnTo>
                  <a:cubicBezTo>
                    <a:pt x="24064" y="794"/>
                    <a:pt x="24117" y="713"/>
                    <a:pt x="24117" y="633"/>
                  </a:cubicBezTo>
                  <a:cubicBezTo>
                    <a:pt x="24117" y="525"/>
                    <a:pt x="24064" y="444"/>
                    <a:pt x="23983" y="418"/>
                  </a:cubicBezTo>
                  <a:cubicBezTo>
                    <a:pt x="23936" y="386"/>
                    <a:pt x="23274" y="1"/>
                    <a:pt x="2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582;p43">
              <a:extLst>
                <a:ext uri="{FF2B5EF4-FFF2-40B4-BE49-F238E27FC236}">
                  <a16:creationId xmlns="" xmlns:a16="http://schemas.microsoft.com/office/drawing/2014/main" id="{340D08F5-4409-454A-9D3C-186ED6FF614B}"/>
                </a:ext>
              </a:extLst>
            </p:cNvPr>
            <p:cNvSpPr/>
            <p:nvPr/>
          </p:nvSpPr>
          <p:spPr>
            <a:xfrm>
              <a:off x="3242675" y="2299600"/>
              <a:ext cx="102200" cy="797875"/>
            </a:xfrm>
            <a:custGeom>
              <a:avLst/>
              <a:gdLst/>
              <a:ahLst/>
              <a:cxnLst/>
              <a:rect l="l" t="t" r="r" b="b"/>
              <a:pathLst>
                <a:path w="4088" h="31915" extrusionOk="0">
                  <a:moveTo>
                    <a:pt x="243" y="1"/>
                  </a:moveTo>
                  <a:cubicBezTo>
                    <a:pt x="108" y="27"/>
                    <a:pt x="1" y="135"/>
                    <a:pt x="28" y="269"/>
                  </a:cubicBezTo>
                  <a:lnTo>
                    <a:pt x="3604" y="31699"/>
                  </a:lnTo>
                  <a:cubicBezTo>
                    <a:pt x="3630" y="31834"/>
                    <a:pt x="3711" y="31914"/>
                    <a:pt x="3845" y="31914"/>
                  </a:cubicBezTo>
                  <a:lnTo>
                    <a:pt x="3872" y="31914"/>
                  </a:lnTo>
                  <a:cubicBezTo>
                    <a:pt x="4007" y="31914"/>
                    <a:pt x="4087" y="31780"/>
                    <a:pt x="4087" y="31645"/>
                  </a:cubicBezTo>
                  <a:lnTo>
                    <a:pt x="485" y="216"/>
                  </a:lnTo>
                  <a:cubicBezTo>
                    <a:pt x="485" y="81"/>
                    <a:pt x="350"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583;p43">
              <a:extLst>
                <a:ext uri="{FF2B5EF4-FFF2-40B4-BE49-F238E27FC236}">
                  <a16:creationId xmlns="" xmlns:a16="http://schemas.microsoft.com/office/drawing/2014/main" id="{36C7E4DD-4395-44C2-97B0-1E43793E616D}"/>
                </a:ext>
              </a:extLst>
            </p:cNvPr>
            <p:cNvSpPr/>
            <p:nvPr/>
          </p:nvSpPr>
          <p:spPr>
            <a:xfrm>
              <a:off x="2200150" y="2110050"/>
              <a:ext cx="1331575" cy="823225"/>
            </a:xfrm>
            <a:custGeom>
              <a:avLst/>
              <a:gdLst/>
              <a:ahLst/>
              <a:cxnLst/>
              <a:rect l="l" t="t" r="r" b="b"/>
              <a:pathLst>
                <a:path w="53263" h="32929" extrusionOk="0">
                  <a:moveTo>
                    <a:pt x="40788" y="1"/>
                  </a:moveTo>
                  <a:cubicBezTo>
                    <a:pt x="40788" y="1"/>
                    <a:pt x="2233" y="14654"/>
                    <a:pt x="916" y="24790"/>
                  </a:cubicBezTo>
                  <a:cubicBezTo>
                    <a:pt x="0" y="31851"/>
                    <a:pt x="25631" y="32929"/>
                    <a:pt x="41359" y="32929"/>
                  </a:cubicBezTo>
                  <a:cubicBezTo>
                    <a:pt x="48266" y="32929"/>
                    <a:pt x="53263" y="32721"/>
                    <a:pt x="53263" y="32721"/>
                  </a:cubicBezTo>
                  <a:lnTo>
                    <a:pt x="53263" y="21160"/>
                  </a:lnTo>
                  <a:lnTo>
                    <a:pt x="25678" y="21241"/>
                  </a:lnTo>
                  <a:lnTo>
                    <a:pt x="25678" y="21241"/>
                  </a:lnTo>
                  <a:lnTo>
                    <a:pt x="42374" y="14062"/>
                  </a:lnTo>
                  <a:lnTo>
                    <a:pt x="407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584;p43">
              <a:extLst>
                <a:ext uri="{FF2B5EF4-FFF2-40B4-BE49-F238E27FC236}">
                  <a16:creationId xmlns="" xmlns:a16="http://schemas.microsoft.com/office/drawing/2014/main" id="{28AD51E7-C950-43EA-849E-9E79B99E8FB7}"/>
                </a:ext>
              </a:extLst>
            </p:cNvPr>
            <p:cNvSpPr/>
            <p:nvPr/>
          </p:nvSpPr>
          <p:spPr>
            <a:xfrm>
              <a:off x="2713025" y="2633000"/>
              <a:ext cx="824750" cy="306525"/>
            </a:xfrm>
            <a:custGeom>
              <a:avLst/>
              <a:gdLst/>
              <a:ahLst/>
              <a:cxnLst/>
              <a:rect l="l" t="t" r="r" b="b"/>
              <a:pathLst>
                <a:path w="32990" h="12261" extrusionOk="0">
                  <a:moveTo>
                    <a:pt x="32748" y="0"/>
                  </a:moveTo>
                  <a:lnTo>
                    <a:pt x="323" y="108"/>
                  </a:lnTo>
                  <a:cubicBezTo>
                    <a:pt x="315" y="107"/>
                    <a:pt x="306" y="107"/>
                    <a:pt x="298" y="107"/>
                  </a:cubicBezTo>
                  <a:cubicBezTo>
                    <a:pt x="1" y="107"/>
                    <a:pt x="9" y="565"/>
                    <a:pt x="323" y="565"/>
                  </a:cubicBezTo>
                  <a:lnTo>
                    <a:pt x="32506" y="484"/>
                  </a:lnTo>
                  <a:lnTo>
                    <a:pt x="32506" y="11561"/>
                  </a:lnTo>
                  <a:cubicBezTo>
                    <a:pt x="31484" y="11615"/>
                    <a:pt x="27102" y="11776"/>
                    <a:pt x="21375" y="11776"/>
                  </a:cubicBezTo>
                  <a:cubicBezTo>
                    <a:pt x="21241" y="11776"/>
                    <a:pt x="21133" y="11884"/>
                    <a:pt x="21133" y="12018"/>
                  </a:cubicBezTo>
                  <a:cubicBezTo>
                    <a:pt x="21133" y="12153"/>
                    <a:pt x="21241" y="12233"/>
                    <a:pt x="21375" y="12233"/>
                  </a:cubicBezTo>
                  <a:lnTo>
                    <a:pt x="21375" y="12260"/>
                  </a:lnTo>
                  <a:cubicBezTo>
                    <a:pt x="27935" y="12233"/>
                    <a:pt x="32721" y="12045"/>
                    <a:pt x="32748" y="12045"/>
                  </a:cubicBezTo>
                  <a:cubicBezTo>
                    <a:pt x="32882" y="12045"/>
                    <a:pt x="32990" y="11937"/>
                    <a:pt x="32990" y="11803"/>
                  </a:cubicBezTo>
                  <a:lnTo>
                    <a:pt x="32990" y="242"/>
                  </a:lnTo>
                  <a:cubicBezTo>
                    <a:pt x="32990" y="188"/>
                    <a:pt x="32963" y="108"/>
                    <a:pt x="32909" y="81"/>
                  </a:cubicBezTo>
                  <a:cubicBezTo>
                    <a:pt x="32882" y="27"/>
                    <a:pt x="32802" y="0"/>
                    <a:pt x="327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585;p43">
              <a:extLst>
                <a:ext uri="{FF2B5EF4-FFF2-40B4-BE49-F238E27FC236}">
                  <a16:creationId xmlns="" xmlns:a16="http://schemas.microsoft.com/office/drawing/2014/main" id="{E274B0B9-A5DE-4239-894D-2DEC1525863A}"/>
                </a:ext>
              </a:extLst>
            </p:cNvPr>
            <p:cNvSpPr/>
            <p:nvPr/>
          </p:nvSpPr>
          <p:spPr>
            <a:xfrm>
              <a:off x="3686975" y="1335075"/>
              <a:ext cx="41025" cy="436750"/>
            </a:xfrm>
            <a:custGeom>
              <a:avLst/>
              <a:gdLst/>
              <a:ahLst/>
              <a:cxnLst/>
              <a:rect l="l" t="t" r="r" b="b"/>
              <a:pathLst>
                <a:path w="1641" h="17470" extrusionOk="0">
                  <a:moveTo>
                    <a:pt x="807" y="0"/>
                  </a:moveTo>
                  <a:cubicBezTo>
                    <a:pt x="350" y="0"/>
                    <a:pt x="0" y="376"/>
                    <a:pt x="0" y="834"/>
                  </a:cubicBezTo>
                  <a:lnTo>
                    <a:pt x="0" y="16347"/>
                  </a:lnTo>
                  <a:cubicBezTo>
                    <a:pt x="0" y="16696"/>
                    <a:pt x="215" y="16992"/>
                    <a:pt x="538" y="17126"/>
                  </a:cubicBezTo>
                  <a:cubicBezTo>
                    <a:pt x="538" y="17153"/>
                    <a:pt x="511" y="17180"/>
                    <a:pt x="511" y="17207"/>
                  </a:cubicBezTo>
                  <a:cubicBezTo>
                    <a:pt x="525" y="17382"/>
                    <a:pt x="652" y="17469"/>
                    <a:pt x="783" y="17469"/>
                  </a:cubicBezTo>
                  <a:cubicBezTo>
                    <a:pt x="915" y="17469"/>
                    <a:pt x="1049" y="17382"/>
                    <a:pt x="1076" y="17207"/>
                  </a:cubicBezTo>
                  <a:cubicBezTo>
                    <a:pt x="1076" y="17180"/>
                    <a:pt x="1049" y="17153"/>
                    <a:pt x="1022" y="17126"/>
                  </a:cubicBezTo>
                  <a:cubicBezTo>
                    <a:pt x="1398" y="17019"/>
                    <a:pt x="1640" y="16696"/>
                    <a:pt x="1640" y="16347"/>
                  </a:cubicBezTo>
                  <a:lnTo>
                    <a:pt x="1640" y="834"/>
                  </a:lnTo>
                  <a:cubicBezTo>
                    <a:pt x="1640" y="376"/>
                    <a:pt x="1264"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586;p43">
              <a:extLst>
                <a:ext uri="{FF2B5EF4-FFF2-40B4-BE49-F238E27FC236}">
                  <a16:creationId xmlns="" xmlns:a16="http://schemas.microsoft.com/office/drawing/2014/main" id="{7DE0732D-61D2-4DF7-A7C6-D62FE6972261}"/>
                </a:ext>
              </a:extLst>
            </p:cNvPr>
            <p:cNvSpPr/>
            <p:nvPr/>
          </p:nvSpPr>
          <p:spPr>
            <a:xfrm>
              <a:off x="3686975" y="1612000"/>
              <a:ext cx="41025" cy="159825"/>
            </a:xfrm>
            <a:custGeom>
              <a:avLst/>
              <a:gdLst/>
              <a:ahLst/>
              <a:cxnLst/>
              <a:rect l="l" t="t" r="r" b="b"/>
              <a:pathLst>
                <a:path w="1641" h="6393" extrusionOk="0">
                  <a:moveTo>
                    <a:pt x="1640" y="0"/>
                  </a:moveTo>
                  <a:lnTo>
                    <a:pt x="0" y="619"/>
                  </a:lnTo>
                  <a:lnTo>
                    <a:pt x="0" y="5270"/>
                  </a:lnTo>
                  <a:cubicBezTo>
                    <a:pt x="0" y="5619"/>
                    <a:pt x="215" y="5915"/>
                    <a:pt x="538" y="6049"/>
                  </a:cubicBezTo>
                  <a:cubicBezTo>
                    <a:pt x="538" y="6076"/>
                    <a:pt x="511" y="6103"/>
                    <a:pt x="511" y="6130"/>
                  </a:cubicBezTo>
                  <a:cubicBezTo>
                    <a:pt x="525" y="6305"/>
                    <a:pt x="652" y="6392"/>
                    <a:pt x="783" y="6392"/>
                  </a:cubicBezTo>
                  <a:cubicBezTo>
                    <a:pt x="915" y="6392"/>
                    <a:pt x="1049" y="6305"/>
                    <a:pt x="1076" y="6130"/>
                  </a:cubicBezTo>
                  <a:cubicBezTo>
                    <a:pt x="1076" y="6103"/>
                    <a:pt x="1049" y="6076"/>
                    <a:pt x="1022" y="6049"/>
                  </a:cubicBezTo>
                  <a:cubicBezTo>
                    <a:pt x="1398" y="5942"/>
                    <a:pt x="1640" y="5619"/>
                    <a:pt x="1640" y="5270"/>
                  </a:cubicBezTo>
                  <a:lnTo>
                    <a:pt x="1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587;p43">
              <a:extLst>
                <a:ext uri="{FF2B5EF4-FFF2-40B4-BE49-F238E27FC236}">
                  <a16:creationId xmlns="" xmlns:a16="http://schemas.microsoft.com/office/drawing/2014/main" id="{A22EA238-9C12-4144-912E-5BFC4CE76E7B}"/>
                </a:ext>
              </a:extLst>
            </p:cNvPr>
            <p:cNvSpPr/>
            <p:nvPr/>
          </p:nvSpPr>
          <p:spPr>
            <a:xfrm>
              <a:off x="3635900" y="1451350"/>
              <a:ext cx="144525" cy="61850"/>
            </a:xfrm>
            <a:custGeom>
              <a:avLst/>
              <a:gdLst/>
              <a:ahLst/>
              <a:cxnLst/>
              <a:rect l="l" t="t" r="r" b="b"/>
              <a:pathLst>
                <a:path w="5781" h="2474" extrusionOk="0">
                  <a:moveTo>
                    <a:pt x="1237" y="0"/>
                  </a:moveTo>
                  <a:cubicBezTo>
                    <a:pt x="565" y="0"/>
                    <a:pt x="0" y="538"/>
                    <a:pt x="0" y="1237"/>
                  </a:cubicBezTo>
                  <a:cubicBezTo>
                    <a:pt x="0" y="1909"/>
                    <a:pt x="565" y="2474"/>
                    <a:pt x="1237" y="2474"/>
                  </a:cubicBezTo>
                  <a:lnTo>
                    <a:pt x="4544" y="2474"/>
                  </a:lnTo>
                  <a:cubicBezTo>
                    <a:pt x="5243" y="2474"/>
                    <a:pt x="5781" y="1909"/>
                    <a:pt x="5781" y="1237"/>
                  </a:cubicBezTo>
                  <a:cubicBezTo>
                    <a:pt x="5781" y="538"/>
                    <a:pt x="5243" y="0"/>
                    <a:pt x="4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588;p43">
              <a:extLst>
                <a:ext uri="{FF2B5EF4-FFF2-40B4-BE49-F238E27FC236}">
                  <a16:creationId xmlns="" xmlns:a16="http://schemas.microsoft.com/office/drawing/2014/main" id="{0551BAA2-0FBE-4974-82DD-CA5691AB3123}"/>
                </a:ext>
              </a:extLst>
            </p:cNvPr>
            <p:cNvSpPr/>
            <p:nvPr/>
          </p:nvSpPr>
          <p:spPr>
            <a:xfrm>
              <a:off x="3632875" y="1479750"/>
              <a:ext cx="151250" cy="36150"/>
            </a:xfrm>
            <a:custGeom>
              <a:avLst/>
              <a:gdLst/>
              <a:ahLst/>
              <a:cxnLst/>
              <a:rect l="l" t="t" r="r" b="b"/>
              <a:pathLst>
                <a:path w="6050" h="1446" extrusionOk="0">
                  <a:moveTo>
                    <a:pt x="135" y="0"/>
                  </a:moveTo>
                  <a:cubicBezTo>
                    <a:pt x="67" y="0"/>
                    <a:pt x="0" y="34"/>
                    <a:pt x="14" y="101"/>
                  </a:cubicBezTo>
                  <a:cubicBezTo>
                    <a:pt x="14" y="854"/>
                    <a:pt x="632" y="1445"/>
                    <a:pt x="1358" y="1445"/>
                  </a:cubicBezTo>
                  <a:lnTo>
                    <a:pt x="4665" y="1445"/>
                  </a:lnTo>
                  <a:cubicBezTo>
                    <a:pt x="5418" y="1445"/>
                    <a:pt x="6036" y="854"/>
                    <a:pt x="6036" y="101"/>
                  </a:cubicBezTo>
                  <a:cubicBezTo>
                    <a:pt x="6049" y="34"/>
                    <a:pt x="5982" y="0"/>
                    <a:pt x="5915" y="0"/>
                  </a:cubicBezTo>
                  <a:cubicBezTo>
                    <a:pt x="5848" y="0"/>
                    <a:pt x="5781" y="34"/>
                    <a:pt x="5794" y="101"/>
                  </a:cubicBezTo>
                  <a:cubicBezTo>
                    <a:pt x="5794" y="719"/>
                    <a:pt x="5283" y="1230"/>
                    <a:pt x="4692" y="1230"/>
                  </a:cubicBezTo>
                  <a:lnTo>
                    <a:pt x="1385" y="1230"/>
                  </a:lnTo>
                  <a:cubicBezTo>
                    <a:pt x="766" y="1230"/>
                    <a:pt x="255" y="719"/>
                    <a:pt x="255" y="101"/>
                  </a:cubicBezTo>
                  <a:cubicBezTo>
                    <a:pt x="269" y="34"/>
                    <a:pt x="202"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589;p43">
              <a:extLst>
                <a:ext uri="{FF2B5EF4-FFF2-40B4-BE49-F238E27FC236}">
                  <a16:creationId xmlns="" xmlns:a16="http://schemas.microsoft.com/office/drawing/2014/main" id="{ABE2EDEE-1146-446B-9C38-43D36BF2B3EF}"/>
                </a:ext>
              </a:extLst>
            </p:cNvPr>
            <p:cNvSpPr/>
            <p:nvPr/>
          </p:nvSpPr>
          <p:spPr>
            <a:xfrm>
              <a:off x="3684950" y="1326325"/>
              <a:ext cx="45075" cy="133775"/>
            </a:xfrm>
            <a:custGeom>
              <a:avLst/>
              <a:gdLst/>
              <a:ahLst/>
              <a:cxnLst/>
              <a:rect l="l" t="t" r="r" b="b"/>
              <a:pathLst>
                <a:path w="1803" h="5351" extrusionOk="0">
                  <a:moveTo>
                    <a:pt x="901" y="1"/>
                  </a:moveTo>
                  <a:cubicBezTo>
                    <a:pt x="451" y="1"/>
                    <a:pt x="1" y="296"/>
                    <a:pt x="1" y="888"/>
                  </a:cubicBezTo>
                  <a:lnTo>
                    <a:pt x="1" y="5351"/>
                  </a:lnTo>
                  <a:lnTo>
                    <a:pt x="1802" y="5351"/>
                  </a:lnTo>
                  <a:lnTo>
                    <a:pt x="1802" y="888"/>
                  </a:lnTo>
                  <a:cubicBezTo>
                    <a:pt x="1802" y="296"/>
                    <a:pt x="1352" y="1"/>
                    <a:pt x="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590;p43">
              <a:extLst>
                <a:ext uri="{FF2B5EF4-FFF2-40B4-BE49-F238E27FC236}">
                  <a16:creationId xmlns="" xmlns:a16="http://schemas.microsoft.com/office/drawing/2014/main" id="{98190793-AE37-4F6C-AB23-EE20D1D44A7F}"/>
                </a:ext>
              </a:extLst>
            </p:cNvPr>
            <p:cNvSpPr/>
            <p:nvPr/>
          </p:nvSpPr>
          <p:spPr>
            <a:xfrm>
              <a:off x="3506825" y="1158300"/>
              <a:ext cx="410725" cy="188250"/>
            </a:xfrm>
            <a:custGeom>
              <a:avLst/>
              <a:gdLst/>
              <a:ahLst/>
              <a:cxnLst/>
              <a:rect l="l" t="t" r="r" b="b"/>
              <a:pathLst>
                <a:path w="16429" h="7530" extrusionOk="0">
                  <a:moveTo>
                    <a:pt x="8067" y="0"/>
                  </a:moveTo>
                  <a:lnTo>
                    <a:pt x="1" y="6426"/>
                  </a:lnTo>
                  <a:cubicBezTo>
                    <a:pt x="1" y="6426"/>
                    <a:pt x="245" y="7530"/>
                    <a:pt x="1527" y="7530"/>
                  </a:cubicBezTo>
                  <a:cubicBezTo>
                    <a:pt x="1894" y="7530"/>
                    <a:pt x="2347" y="7439"/>
                    <a:pt x="2905" y="7205"/>
                  </a:cubicBezTo>
                  <a:cubicBezTo>
                    <a:pt x="4652" y="6426"/>
                    <a:pt x="6265" y="5404"/>
                    <a:pt x="7744" y="4221"/>
                  </a:cubicBezTo>
                  <a:lnTo>
                    <a:pt x="16428" y="7205"/>
                  </a:lnTo>
                  <a:lnTo>
                    <a:pt x="8067"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591;p43">
              <a:extLst>
                <a:ext uri="{FF2B5EF4-FFF2-40B4-BE49-F238E27FC236}">
                  <a16:creationId xmlns="" xmlns:a16="http://schemas.microsoft.com/office/drawing/2014/main" id="{582DDAA2-570B-4494-BC60-B5E444E76D82}"/>
                </a:ext>
              </a:extLst>
            </p:cNvPr>
            <p:cNvSpPr/>
            <p:nvPr/>
          </p:nvSpPr>
          <p:spPr>
            <a:xfrm>
              <a:off x="3492725" y="1244325"/>
              <a:ext cx="653350" cy="280575"/>
            </a:xfrm>
            <a:custGeom>
              <a:avLst/>
              <a:gdLst/>
              <a:ahLst/>
              <a:cxnLst/>
              <a:rect l="l" t="t" r="r" b="b"/>
              <a:pathLst>
                <a:path w="26134" h="11223" extrusionOk="0">
                  <a:moveTo>
                    <a:pt x="8443" y="0"/>
                  </a:moveTo>
                  <a:lnTo>
                    <a:pt x="0" y="7690"/>
                  </a:lnTo>
                  <a:cubicBezTo>
                    <a:pt x="0" y="7690"/>
                    <a:pt x="781" y="8444"/>
                    <a:pt x="1985" y="8444"/>
                  </a:cubicBezTo>
                  <a:cubicBezTo>
                    <a:pt x="2878" y="8444"/>
                    <a:pt x="4003" y="8030"/>
                    <a:pt x="5216" y="6588"/>
                  </a:cubicBezTo>
                  <a:lnTo>
                    <a:pt x="8792" y="3442"/>
                  </a:lnTo>
                  <a:cubicBezTo>
                    <a:pt x="8792" y="3442"/>
                    <a:pt x="10179" y="11222"/>
                    <a:pt x="16799" y="11222"/>
                  </a:cubicBezTo>
                  <a:cubicBezTo>
                    <a:pt x="17259" y="11222"/>
                    <a:pt x="17744" y="11185"/>
                    <a:pt x="18256" y="11104"/>
                  </a:cubicBezTo>
                  <a:cubicBezTo>
                    <a:pt x="26133" y="9868"/>
                    <a:pt x="21160" y="2582"/>
                    <a:pt x="21160" y="2582"/>
                  </a:cubicBezTo>
                  <a:lnTo>
                    <a:pt x="21160" y="2582"/>
                  </a:lnTo>
                  <a:lnTo>
                    <a:pt x="16992" y="3764"/>
                  </a:lnTo>
                  <a:lnTo>
                    <a:pt x="8443"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592;p43">
              <a:extLst>
                <a:ext uri="{FF2B5EF4-FFF2-40B4-BE49-F238E27FC236}">
                  <a16:creationId xmlns="" xmlns:a16="http://schemas.microsoft.com/office/drawing/2014/main" id="{2EB7A9CD-9162-4635-A98D-07A9AA46FCB9}"/>
                </a:ext>
              </a:extLst>
            </p:cNvPr>
            <p:cNvSpPr/>
            <p:nvPr/>
          </p:nvSpPr>
          <p:spPr>
            <a:xfrm>
              <a:off x="3499450" y="1203325"/>
              <a:ext cx="418100" cy="190175"/>
            </a:xfrm>
            <a:custGeom>
              <a:avLst/>
              <a:gdLst/>
              <a:ahLst/>
              <a:cxnLst/>
              <a:rect l="l" t="t" r="r" b="b"/>
              <a:pathLst>
                <a:path w="16724" h="7607" extrusionOk="0">
                  <a:moveTo>
                    <a:pt x="8416" y="0"/>
                  </a:moveTo>
                  <a:lnTo>
                    <a:pt x="0" y="6722"/>
                  </a:lnTo>
                  <a:cubicBezTo>
                    <a:pt x="0" y="6722"/>
                    <a:pt x="150" y="7607"/>
                    <a:pt x="1178" y="7607"/>
                  </a:cubicBezTo>
                  <a:cubicBezTo>
                    <a:pt x="1527" y="7607"/>
                    <a:pt x="1976" y="7505"/>
                    <a:pt x="2554" y="7233"/>
                  </a:cubicBezTo>
                  <a:cubicBezTo>
                    <a:pt x="4867" y="6130"/>
                    <a:pt x="8711" y="2743"/>
                    <a:pt x="8711" y="2743"/>
                  </a:cubicBezTo>
                  <a:lnTo>
                    <a:pt x="16723" y="5404"/>
                  </a:lnTo>
                  <a:lnTo>
                    <a:pt x="8416"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593;p43">
              <a:extLst>
                <a:ext uri="{FF2B5EF4-FFF2-40B4-BE49-F238E27FC236}">
                  <a16:creationId xmlns="" xmlns:a16="http://schemas.microsoft.com/office/drawing/2014/main" id="{EBC8D5A8-760D-45EC-9A1B-779611157BE7}"/>
                </a:ext>
              </a:extLst>
            </p:cNvPr>
            <p:cNvSpPr/>
            <p:nvPr/>
          </p:nvSpPr>
          <p:spPr>
            <a:xfrm>
              <a:off x="3636700" y="1323375"/>
              <a:ext cx="321725" cy="208000"/>
            </a:xfrm>
            <a:custGeom>
              <a:avLst/>
              <a:gdLst/>
              <a:ahLst/>
              <a:cxnLst/>
              <a:rect l="l" t="t" r="r" b="b"/>
              <a:pathLst>
                <a:path w="12869" h="8320" extrusionOk="0">
                  <a:moveTo>
                    <a:pt x="3049" y="0"/>
                  </a:moveTo>
                  <a:cubicBezTo>
                    <a:pt x="2992" y="0"/>
                    <a:pt x="2938" y="25"/>
                    <a:pt x="2899" y="65"/>
                  </a:cubicBezTo>
                  <a:lnTo>
                    <a:pt x="210" y="2431"/>
                  </a:lnTo>
                  <a:cubicBezTo>
                    <a:pt x="0" y="2578"/>
                    <a:pt x="167" y="2855"/>
                    <a:pt x="365" y="2855"/>
                  </a:cubicBezTo>
                  <a:cubicBezTo>
                    <a:pt x="421" y="2855"/>
                    <a:pt x="480" y="2833"/>
                    <a:pt x="533" y="2780"/>
                  </a:cubicBezTo>
                  <a:lnTo>
                    <a:pt x="2899" y="710"/>
                  </a:lnTo>
                  <a:cubicBezTo>
                    <a:pt x="3167" y="1866"/>
                    <a:pt x="4135" y="5227"/>
                    <a:pt x="6797" y="7082"/>
                  </a:cubicBezTo>
                  <a:cubicBezTo>
                    <a:pt x="7945" y="7891"/>
                    <a:pt x="9296" y="8320"/>
                    <a:pt x="10702" y="8320"/>
                  </a:cubicBezTo>
                  <a:cubicBezTo>
                    <a:pt x="10744" y="8320"/>
                    <a:pt x="10787" y="8320"/>
                    <a:pt x="10830" y="8319"/>
                  </a:cubicBezTo>
                  <a:cubicBezTo>
                    <a:pt x="11395" y="8319"/>
                    <a:pt x="11986" y="8265"/>
                    <a:pt x="12551" y="8157"/>
                  </a:cubicBezTo>
                  <a:cubicBezTo>
                    <a:pt x="12868" y="8133"/>
                    <a:pt x="12808" y="7686"/>
                    <a:pt x="12532" y="7686"/>
                  </a:cubicBezTo>
                  <a:cubicBezTo>
                    <a:pt x="12505" y="7686"/>
                    <a:pt x="12475" y="7691"/>
                    <a:pt x="12443" y="7700"/>
                  </a:cubicBezTo>
                  <a:cubicBezTo>
                    <a:pt x="11891" y="7801"/>
                    <a:pt x="11359" y="7851"/>
                    <a:pt x="10846" y="7851"/>
                  </a:cubicBezTo>
                  <a:cubicBezTo>
                    <a:pt x="9434" y="7851"/>
                    <a:pt x="8170" y="7468"/>
                    <a:pt x="7066" y="6679"/>
                  </a:cubicBezTo>
                  <a:cubicBezTo>
                    <a:pt x="4055" y="4582"/>
                    <a:pt x="3275" y="253"/>
                    <a:pt x="3275" y="199"/>
                  </a:cubicBezTo>
                  <a:cubicBezTo>
                    <a:pt x="3275" y="119"/>
                    <a:pt x="3194" y="38"/>
                    <a:pt x="3114" y="11"/>
                  </a:cubicBezTo>
                  <a:cubicBezTo>
                    <a:pt x="3092" y="4"/>
                    <a:pt x="3070" y="0"/>
                    <a:pt x="3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594;p43">
              <a:extLst>
                <a:ext uri="{FF2B5EF4-FFF2-40B4-BE49-F238E27FC236}">
                  <a16:creationId xmlns="" xmlns:a16="http://schemas.microsoft.com/office/drawing/2014/main" id="{B3B6E094-7614-4A99-A70D-7C5BC9A8F2BC}"/>
                </a:ext>
              </a:extLst>
            </p:cNvPr>
            <p:cNvSpPr/>
            <p:nvPr/>
          </p:nvSpPr>
          <p:spPr>
            <a:xfrm>
              <a:off x="3487350" y="1152750"/>
              <a:ext cx="500775" cy="308700"/>
            </a:xfrm>
            <a:custGeom>
              <a:avLst/>
              <a:gdLst/>
              <a:ahLst/>
              <a:cxnLst/>
              <a:rect l="l" t="t" r="r" b="b"/>
              <a:pathLst>
                <a:path w="20031" h="12348" extrusionOk="0">
                  <a:moveTo>
                    <a:pt x="8846" y="545"/>
                  </a:moveTo>
                  <a:lnTo>
                    <a:pt x="14035" y="5088"/>
                  </a:lnTo>
                  <a:lnTo>
                    <a:pt x="9007" y="1835"/>
                  </a:lnTo>
                  <a:cubicBezTo>
                    <a:pt x="8967" y="1795"/>
                    <a:pt x="8920" y="1775"/>
                    <a:pt x="8873" y="1775"/>
                  </a:cubicBezTo>
                  <a:cubicBezTo>
                    <a:pt x="8826" y="1775"/>
                    <a:pt x="8779" y="1795"/>
                    <a:pt x="8738" y="1835"/>
                  </a:cubicBezTo>
                  <a:lnTo>
                    <a:pt x="1775" y="7454"/>
                  </a:lnTo>
                  <a:cubicBezTo>
                    <a:pt x="1398" y="7374"/>
                    <a:pt x="1156" y="6944"/>
                    <a:pt x="1049" y="6702"/>
                  </a:cubicBezTo>
                  <a:lnTo>
                    <a:pt x="8846" y="545"/>
                  </a:lnTo>
                  <a:close/>
                  <a:moveTo>
                    <a:pt x="8900" y="2319"/>
                  </a:moveTo>
                  <a:lnTo>
                    <a:pt x="14572" y="6029"/>
                  </a:lnTo>
                  <a:lnTo>
                    <a:pt x="14572" y="6029"/>
                  </a:lnTo>
                  <a:lnTo>
                    <a:pt x="8765" y="3421"/>
                  </a:lnTo>
                  <a:cubicBezTo>
                    <a:pt x="8743" y="3414"/>
                    <a:pt x="8720" y="3411"/>
                    <a:pt x="8695" y="3411"/>
                  </a:cubicBezTo>
                  <a:cubicBezTo>
                    <a:pt x="8629" y="3411"/>
                    <a:pt x="8555" y="3436"/>
                    <a:pt x="8496" y="3475"/>
                  </a:cubicBezTo>
                  <a:lnTo>
                    <a:pt x="2070" y="9363"/>
                  </a:lnTo>
                  <a:cubicBezTo>
                    <a:pt x="1945" y="9392"/>
                    <a:pt x="1820" y="9407"/>
                    <a:pt x="1695" y="9407"/>
                  </a:cubicBezTo>
                  <a:cubicBezTo>
                    <a:pt x="1474" y="9407"/>
                    <a:pt x="1256" y="9359"/>
                    <a:pt x="1049" y="9256"/>
                  </a:cubicBezTo>
                  <a:cubicBezTo>
                    <a:pt x="914" y="9148"/>
                    <a:pt x="807" y="9014"/>
                    <a:pt x="726" y="8852"/>
                  </a:cubicBezTo>
                  <a:lnTo>
                    <a:pt x="8900" y="2319"/>
                  </a:lnTo>
                  <a:close/>
                  <a:moveTo>
                    <a:pt x="8836" y="0"/>
                  </a:moveTo>
                  <a:cubicBezTo>
                    <a:pt x="8779" y="0"/>
                    <a:pt x="8725" y="20"/>
                    <a:pt x="8684" y="61"/>
                  </a:cubicBezTo>
                  <a:lnTo>
                    <a:pt x="619" y="6460"/>
                  </a:lnTo>
                  <a:cubicBezTo>
                    <a:pt x="538" y="6513"/>
                    <a:pt x="511" y="6621"/>
                    <a:pt x="538" y="6728"/>
                  </a:cubicBezTo>
                  <a:cubicBezTo>
                    <a:pt x="699" y="7159"/>
                    <a:pt x="968" y="7535"/>
                    <a:pt x="1345" y="7777"/>
                  </a:cubicBezTo>
                  <a:lnTo>
                    <a:pt x="323" y="8584"/>
                  </a:lnTo>
                  <a:cubicBezTo>
                    <a:pt x="269" y="8637"/>
                    <a:pt x="242" y="8718"/>
                    <a:pt x="242" y="8826"/>
                  </a:cubicBezTo>
                  <a:cubicBezTo>
                    <a:pt x="323" y="9148"/>
                    <a:pt x="511" y="9471"/>
                    <a:pt x="807" y="9659"/>
                  </a:cubicBezTo>
                  <a:cubicBezTo>
                    <a:pt x="1022" y="9793"/>
                    <a:pt x="1264" y="9847"/>
                    <a:pt x="1506" y="9874"/>
                  </a:cubicBezTo>
                  <a:lnTo>
                    <a:pt x="81" y="11165"/>
                  </a:lnTo>
                  <a:cubicBezTo>
                    <a:pt x="27" y="11218"/>
                    <a:pt x="0" y="11272"/>
                    <a:pt x="0" y="11353"/>
                  </a:cubicBezTo>
                  <a:cubicBezTo>
                    <a:pt x="0" y="11407"/>
                    <a:pt x="27" y="11460"/>
                    <a:pt x="81" y="11514"/>
                  </a:cubicBezTo>
                  <a:cubicBezTo>
                    <a:pt x="646" y="12052"/>
                    <a:pt x="1425" y="12348"/>
                    <a:pt x="2205" y="12348"/>
                  </a:cubicBezTo>
                  <a:lnTo>
                    <a:pt x="2366" y="12348"/>
                  </a:lnTo>
                  <a:cubicBezTo>
                    <a:pt x="3469" y="12294"/>
                    <a:pt x="4571" y="11649"/>
                    <a:pt x="5619" y="10412"/>
                  </a:cubicBezTo>
                  <a:cubicBezTo>
                    <a:pt x="5700" y="10304"/>
                    <a:pt x="5700" y="10143"/>
                    <a:pt x="5593" y="10062"/>
                  </a:cubicBezTo>
                  <a:cubicBezTo>
                    <a:pt x="5547" y="10029"/>
                    <a:pt x="5493" y="10014"/>
                    <a:pt x="5439" y="10014"/>
                  </a:cubicBezTo>
                  <a:cubicBezTo>
                    <a:pt x="5364" y="10014"/>
                    <a:pt x="5290" y="10042"/>
                    <a:pt x="5243" y="10089"/>
                  </a:cubicBezTo>
                  <a:cubicBezTo>
                    <a:pt x="4302" y="11218"/>
                    <a:pt x="3334" y="11837"/>
                    <a:pt x="2339" y="11864"/>
                  </a:cubicBezTo>
                  <a:cubicBezTo>
                    <a:pt x="2301" y="11865"/>
                    <a:pt x="2262" y="11866"/>
                    <a:pt x="2223" y="11866"/>
                  </a:cubicBezTo>
                  <a:cubicBezTo>
                    <a:pt x="1644" y="11866"/>
                    <a:pt x="1071" y="11679"/>
                    <a:pt x="592" y="11326"/>
                  </a:cubicBezTo>
                  <a:lnTo>
                    <a:pt x="8711" y="3932"/>
                  </a:lnTo>
                  <a:lnTo>
                    <a:pt x="17127" y="7643"/>
                  </a:lnTo>
                  <a:lnTo>
                    <a:pt x="17153" y="7643"/>
                  </a:lnTo>
                  <a:cubicBezTo>
                    <a:pt x="17153" y="7643"/>
                    <a:pt x="17180" y="7669"/>
                    <a:pt x="17207" y="7669"/>
                  </a:cubicBezTo>
                  <a:cubicBezTo>
                    <a:pt x="17261" y="7669"/>
                    <a:pt x="17288" y="7643"/>
                    <a:pt x="17315" y="7643"/>
                  </a:cubicBezTo>
                  <a:lnTo>
                    <a:pt x="19869" y="6379"/>
                  </a:lnTo>
                  <a:cubicBezTo>
                    <a:pt x="20003" y="6325"/>
                    <a:pt x="20030" y="6191"/>
                    <a:pt x="19976" y="6056"/>
                  </a:cubicBezTo>
                  <a:cubicBezTo>
                    <a:pt x="19937" y="5978"/>
                    <a:pt x="19855" y="5928"/>
                    <a:pt x="19760" y="5928"/>
                  </a:cubicBezTo>
                  <a:cubicBezTo>
                    <a:pt x="19726" y="5928"/>
                    <a:pt x="19690" y="5934"/>
                    <a:pt x="19654" y="5949"/>
                  </a:cubicBezTo>
                  <a:lnTo>
                    <a:pt x="17234" y="7159"/>
                  </a:lnTo>
                  <a:lnTo>
                    <a:pt x="16159" y="6486"/>
                  </a:lnTo>
                  <a:cubicBezTo>
                    <a:pt x="16186" y="6406"/>
                    <a:pt x="16159" y="6325"/>
                    <a:pt x="16105" y="6271"/>
                  </a:cubicBezTo>
                  <a:lnTo>
                    <a:pt x="9007" y="61"/>
                  </a:lnTo>
                  <a:cubicBezTo>
                    <a:pt x="8953" y="20"/>
                    <a:pt x="8893" y="0"/>
                    <a:pt x="8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595;p43">
              <a:extLst>
                <a:ext uri="{FF2B5EF4-FFF2-40B4-BE49-F238E27FC236}">
                  <a16:creationId xmlns="" xmlns:a16="http://schemas.microsoft.com/office/drawing/2014/main" id="{7714FB05-8175-470F-A869-DE6B2DB7768B}"/>
                </a:ext>
              </a:extLst>
            </p:cNvPr>
            <p:cNvSpPr/>
            <p:nvPr/>
          </p:nvSpPr>
          <p:spPr>
            <a:xfrm>
              <a:off x="3988100" y="1218975"/>
              <a:ext cx="1622575" cy="1420750"/>
            </a:xfrm>
            <a:custGeom>
              <a:avLst/>
              <a:gdLst/>
              <a:ahLst/>
              <a:cxnLst/>
              <a:rect l="l" t="t" r="r" b="b"/>
              <a:pathLst>
                <a:path w="64903" h="56830" extrusionOk="0">
                  <a:moveTo>
                    <a:pt x="30265" y="0"/>
                  </a:moveTo>
                  <a:cubicBezTo>
                    <a:pt x="15605" y="0"/>
                    <a:pt x="0" y="1767"/>
                    <a:pt x="0" y="1767"/>
                  </a:cubicBezTo>
                  <a:lnTo>
                    <a:pt x="807" y="12092"/>
                  </a:lnTo>
                  <a:lnTo>
                    <a:pt x="40625" y="13221"/>
                  </a:lnTo>
                  <a:lnTo>
                    <a:pt x="16912" y="35267"/>
                  </a:lnTo>
                  <a:lnTo>
                    <a:pt x="14438" y="56830"/>
                  </a:lnTo>
                  <a:lnTo>
                    <a:pt x="14438" y="56830"/>
                  </a:lnTo>
                  <a:cubicBezTo>
                    <a:pt x="14438" y="56830"/>
                    <a:pt x="64903" y="16393"/>
                    <a:pt x="54659" y="4456"/>
                  </a:cubicBezTo>
                  <a:cubicBezTo>
                    <a:pt x="51689" y="991"/>
                    <a:pt x="41242" y="0"/>
                    <a:pt x="30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596;p43">
              <a:extLst>
                <a:ext uri="{FF2B5EF4-FFF2-40B4-BE49-F238E27FC236}">
                  <a16:creationId xmlns="" xmlns:a16="http://schemas.microsoft.com/office/drawing/2014/main" id="{983EF255-0891-4FD0-BD5A-4AA10DB8D57E}"/>
                </a:ext>
              </a:extLst>
            </p:cNvPr>
            <p:cNvSpPr/>
            <p:nvPr/>
          </p:nvSpPr>
          <p:spPr>
            <a:xfrm>
              <a:off x="3982050" y="1209175"/>
              <a:ext cx="910775" cy="318150"/>
            </a:xfrm>
            <a:custGeom>
              <a:avLst/>
              <a:gdLst/>
              <a:ahLst/>
              <a:cxnLst/>
              <a:rect l="l" t="t" r="r" b="b"/>
              <a:pathLst>
                <a:path w="36431" h="12726" extrusionOk="0">
                  <a:moveTo>
                    <a:pt x="29083" y="1"/>
                  </a:moveTo>
                  <a:cubicBezTo>
                    <a:pt x="15832" y="1"/>
                    <a:pt x="397" y="1895"/>
                    <a:pt x="215" y="1917"/>
                  </a:cubicBezTo>
                  <a:cubicBezTo>
                    <a:pt x="81" y="1917"/>
                    <a:pt x="0" y="2025"/>
                    <a:pt x="0" y="2159"/>
                  </a:cubicBezTo>
                  <a:lnTo>
                    <a:pt x="807" y="12510"/>
                  </a:lnTo>
                  <a:cubicBezTo>
                    <a:pt x="807" y="12618"/>
                    <a:pt x="914" y="12725"/>
                    <a:pt x="1022" y="12725"/>
                  </a:cubicBezTo>
                  <a:lnTo>
                    <a:pt x="1049" y="12725"/>
                  </a:lnTo>
                  <a:cubicBezTo>
                    <a:pt x="1183" y="12699"/>
                    <a:pt x="1264" y="12591"/>
                    <a:pt x="1264" y="12457"/>
                  </a:cubicBezTo>
                  <a:lnTo>
                    <a:pt x="484" y="2347"/>
                  </a:lnTo>
                  <a:cubicBezTo>
                    <a:pt x="2445" y="2102"/>
                    <a:pt x="16576" y="472"/>
                    <a:pt x="28858" y="472"/>
                  </a:cubicBezTo>
                  <a:cubicBezTo>
                    <a:pt x="31395" y="472"/>
                    <a:pt x="33853" y="542"/>
                    <a:pt x="36108" y="707"/>
                  </a:cubicBezTo>
                  <a:cubicBezTo>
                    <a:pt x="36404" y="681"/>
                    <a:pt x="36431" y="277"/>
                    <a:pt x="36162" y="223"/>
                  </a:cubicBezTo>
                  <a:cubicBezTo>
                    <a:pt x="33954" y="67"/>
                    <a:pt x="31556" y="1"/>
                    <a:pt x="290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597;p43">
              <a:extLst>
                <a:ext uri="{FF2B5EF4-FFF2-40B4-BE49-F238E27FC236}">
                  <a16:creationId xmlns="" xmlns:a16="http://schemas.microsoft.com/office/drawing/2014/main" id="{A00474D0-23DE-48BF-B23A-7528C2A62518}"/>
                </a:ext>
              </a:extLst>
            </p:cNvPr>
            <p:cNvSpPr/>
            <p:nvPr/>
          </p:nvSpPr>
          <p:spPr>
            <a:xfrm>
              <a:off x="4561425" y="1474875"/>
              <a:ext cx="510875" cy="485325"/>
            </a:xfrm>
            <a:custGeom>
              <a:avLst/>
              <a:gdLst/>
              <a:ahLst/>
              <a:cxnLst/>
              <a:rect l="l" t="t" r="r" b="b"/>
              <a:pathLst>
                <a:path w="20435" h="19413" extrusionOk="0">
                  <a:moveTo>
                    <a:pt x="20165" y="0"/>
                  </a:moveTo>
                  <a:cubicBezTo>
                    <a:pt x="20105" y="0"/>
                    <a:pt x="20044" y="27"/>
                    <a:pt x="20004" y="81"/>
                  </a:cubicBezTo>
                  <a:lnTo>
                    <a:pt x="108" y="18982"/>
                  </a:lnTo>
                  <a:cubicBezTo>
                    <a:pt x="1" y="19089"/>
                    <a:pt x="1" y="19224"/>
                    <a:pt x="108" y="19331"/>
                  </a:cubicBezTo>
                  <a:cubicBezTo>
                    <a:pt x="135" y="19385"/>
                    <a:pt x="189" y="19412"/>
                    <a:pt x="270" y="19412"/>
                  </a:cubicBezTo>
                  <a:cubicBezTo>
                    <a:pt x="324" y="19412"/>
                    <a:pt x="377" y="19385"/>
                    <a:pt x="431" y="19331"/>
                  </a:cubicBezTo>
                  <a:lnTo>
                    <a:pt x="20327" y="404"/>
                  </a:lnTo>
                  <a:cubicBezTo>
                    <a:pt x="20434" y="323"/>
                    <a:pt x="20434" y="162"/>
                    <a:pt x="20327" y="81"/>
                  </a:cubicBezTo>
                  <a:cubicBezTo>
                    <a:pt x="20286" y="27"/>
                    <a:pt x="20226" y="0"/>
                    <a:pt x="20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598;p43">
              <a:extLst>
                <a:ext uri="{FF2B5EF4-FFF2-40B4-BE49-F238E27FC236}">
                  <a16:creationId xmlns="" xmlns:a16="http://schemas.microsoft.com/office/drawing/2014/main" id="{B17FD12C-FD74-4DEB-9454-566B3A26B586}"/>
                </a:ext>
              </a:extLst>
            </p:cNvPr>
            <p:cNvSpPr/>
            <p:nvPr/>
          </p:nvSpPr>
          <p:spPr>
            <a:xfrm>
              <a:off x="3432525" y="1867325"/>
              <a:ext cx="659775" cy="556650"/>
            </a:xfrm>
            <a:custGeom>
              <a:avLst/>
              <a:gdLst/>
              <a:ahLst/>
              <a:cxnLst/>
              <a:rect l="l" t="t" r="r" b="b"/>
              <a:pathLst>
                <a:path w="26391" h="22266" extrusionOk="0">
                  <a:moveTo>
                    <a:pt x="14131" y="3768"/>
                  </a:moveTo>
                  <a:cubicBezTo>
                    <a:pt x="16040" y="3768"/>
                    <a:pt x="17922" y="4413"/>
                    <a:pt x="19454" y="5596"/>
                  </a:cubicBezTo>
                  <a:lnTo>
                    <a:pt x="14238" y="11457"/>
                  </a:lnTo>
                  <a:lnTo>
                    <a:pt x="7570" y="6752"/>
                  </a:lnTo>
                  <a:cubicBezTo>
                    <a:pt x="9237" y="4870"/>
                    <a:pt x="11603" y="3768"/>
                    <a:pt x="14131" y="3768"/>
                  </a:cubicBezTo>
                  <a:close/>
                  <a:moveTo>
                    <a:pt x="19830" y="5919"/>
                  </a:moveTo>
                  <a:cubicBezTo>
                    <a:pt x="21739" y="7559"/>
                    <a:pt x="22842" y="9979"/>
                    <a:pt x="22842" y="12506"/>
                  </a:cubicBezTo>
                  <a:cubicBezTo>
                    <a:pt x="22842" y="13985"/>
                    <a:pt x="22465" y="15463"/>
                    <a:pt x="21739" y="16754"/>
                  </a:cubicBezTo>
                  <a:lnTo>
                    <a:pt x="14641" y="11753"/>
                  </a:lnTo>
                  <a:lnTo>
                    <a:pt x="19830" y="5919"/>
                  </a:lnTo>
                  <a:close/>
                  <a:moveTo>
                    <a:pt x="7248" y="7129"/>
                  </a:moveTo>
                  <a:lnTo>
                    <a:pt x="13916" y="11834"/>
                  </a:lnTo>
                  <a:lnTo>
                    <a:pt x="7893" y="18609"/>
                  </a:lnTo>
                  <a:cubicBezTo>
                    <a:pt x="6280" y="16996"/>
                    <a:pt x="5393" y="14791"/>
                    <a:pt x="5393" y="12506"/>
                  </a:cubicBezTo>
                  <a:cubicBezTo>
                    <a:pt x="5393" y="10543"/>
                    <a:pt x="6038" y="8661"/>
                    <a:pt x="7248" y="7129"/>
                  </a:cubicBezTo>
                  <a:close/>
                  <a:moveTo>
                    <a:pt x="14292" y="12103"/>
                  </a:moveTo>
                  <a:lnTo>
                    <a:pt x="21497" y="17184"/>
                  </a:lnTo>
                  <a:cubicBezTo>
                    <a:pt x="19884" y="19711"/>
                    <a:pt x="17115" y="21217"/>
                    <a:pt x="14131" y="21217"/>
                  </a:cubicBezTo>
                  <a:cubicBezTo>
                    <a:pt x="11953" y="21217"/>
                    <a:pt x="9856" y="20410"/>
                    <a:pt x="8243" y="18932"/>
                  </a:cubicBezTo>
                  <a:lnTo>
                    <a:pt x="14292" y="12103"/>
                  </a:lnTo>
                  <a:close/>
                  <a:moveTo>
                    <a:pt x="24522" y="0"/>
                  </a:moveTo>
                  <a:cubicBezTo>
                    <a:pt x="24457" y="0"/>
                    <a:pt x="24390" y="27"/>
                    <a:pt x="24347" y="84"/>
                  </a:cubicBezTo>
                  <a:lnTo>
                    <a:pt x="19750" y="5247"/>
                  </a:lnTo>
                  <a:cubicBezTo>
                    <a:pt x="18080" y="3939"/>
                    <a:pt x="16091" y="3301"/>
                    <a:pt x="14113" y="3301"/>
                  </a:cubicBezTo>
                  <a:cubicBezTo>
                    <a:pt x="11536" y="3301"/>
                    <a:pt x="8977" y="4384"/>
                    <a:pt x="7167" y="6483"/>
                  </a:cubicBezTo>
                  <a:lnTo>
                    <a:pt x="446" y="1751"/>
                  </a:lnTo>
                  <a:cubicBezTo>
                    <a:pt x="402" y="1723"/>
                    <a:pt x="359" y="1710"/>
                    <a:pt x="318" y="1710"/>
                  </a:cubicBezTo>
                  <a:cubicBezTo>
                    <a:pt x="132" y="1710"/>
                    <a:pt x="0" y="1973"/>
                    <a:pt x="177" y="2128"/>
                  </a:cubicBezTo>
                  <a:lnTo>
                    <a:pt x="6871" y="6833"/>
                  </a:lnTo>
                  <a:cubicBezTo>
                    <a:pt x="3995" y="10489"/>
                    <a:pt x="4317" y="15678"/>
                    <a:pt x="7570" y="18959"/>
                  </a:cubicBezTo>
                  <a:lnTo>
                    <a:pt x="5043" y="21862"/>
                  </a:lnTo>
                  <a:cubicBezTo>
                    <a:pt x="4936" y="21943"/>
                    <a:pt x="4963" y="22104"/>
                    <a:pt x="5043" y="22185"/>
                  </a:cubicBezTo>
                  <a:cubicBezTo>
                    <a:pt x="5097" y="22239"/>
                    <a:pt x="5151" y="22265"/>
                    <a:pt x="5204" y="22265"/>
                  </a:cubicBezTo>
                  <a:cubicBezTo>
                    <a:pt x="5285" y="22239"/>
                    <a:pt x="5339" y="22212"/>
                    <a:pt x="5393" y="22185"/>
                  </a:cubicBezTo>
                  <a:lnTo>
                    <a:pt x="7947" y="19308"/>
                  </a:lnTo>
                  <a:cubicBezTo>
                    <a:pt x="9712" y="20926"/>
                    <a:pt x="11915" y="21706"/>
                    <a:pt x="14103" y="21706"/>
                  </a:cubicBezTo>
                  <a:cubicBezTo>
                    <a:pt x="17115" y="21706"/>
                    <a:pt x="20099" y="20229"/>
                    <a:pt x="21874" y="17426"/>
                  </a:cubicBezTo>
                  <a:lnTo>
                    <a:pt x="25987" y="20357"/>
                  </a:lnTo>
                  <a:cubicBezTo>
                    <a:pt x="26041" y="20383"/>
                    <a:pt x="26095" y="20383"/>
                    <a:pt x="26122" y="20410"/>
                  </a:cubicBezTo>
                  <a:cubicBezTo>
                    <a:pt x="26202" y="20383"/>
                    <a:pt x="26283" y="20357"/>
                    <a:pt x="26337" y="20303"/>
                  </a:cubicBezTo>
                  <a:cubicBezTo>
                    <a:pt x="26391" y="20195"/>
                    <a:pt x="26364" y="20034"/>
                    <a:pt x="26283" y="19953"/>
                  </a:cubicBezTo>
                  <a:lnTo>
                    <a:pt x="22116" y="17023"/>
                  </a:lnTo>
                  <a:cubicBezTo>
                    <a:pt x="24293" y="13232"/>
                    <a:pt x="23460" y="8419"/>
                    <a:pt x="20126" y="5542"/>
                  </a:cubicBezTo>
                  <a:lnTo>
                    <a:pt x="24697" y="407"/>
                  </a:lnTo>
                  <a:cubicBezTo>
                    <a:pt x="24777" y="300"/>
                    <a:pt x="24777" y="165"/>
                    <a:pt x="24670" y="58"/>
                  </a:cubicBezTo>
                  <a:cubicBezTo>
                    <a:pt x="24632" y="20"/>
                    <a:pt x="24578" y="0"/>
                    <a:pt x="24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599;p43">
              <a:extLst>
                <a:ext uri="{FF2B5EF4-FFF2-40B4-BE49-F238E27FC236}">
                  <a16:creationId xmlns="" xmlns:a16="http://schemas.microsoft.com/office/drawing/2014/main" id="{718A2277-C5DD-4FD1-B6E5-971DFBD00BF6}"/>
                </a:ext>
              </a:extLst>
            </p:cNvPr>
            <p:cNvSpPr/>
            <p:nvPr/>
          </p:nvSpPr>
          <p:spPr>
            <a:xfrm>
              <a:off x="3321325" y="1790775"/>
              <a:ext cx="164700" cy="165375"/>
            </a:xfrm>
            <a:custGeom>
              <a:avLst/>
              <a:gdLst/>
              <a:ahLst/>
              <a:cxnLst/>
              <a:rect l="l" t="t" r="r" b="b"/>
              <a:pathLst>
                <a:path w="6588" h="6615" extrusionOk="0">
                  <a:moveTo>
                    <a:pt x="3281" y="1"/>
                  </a:moveTo>
                  <a:cubicBezTo>
                    <a:pt x="1452" y="1"/>
                    <a:pt x="0" y="1480"/>
                    <a:pt x="0" y="3308"/>
                  </a:cubicBezTo>
                  <a:cubicBezTo>
                    <a:pt x="0" y="5136"/>
                    <a:pt x="1452" y="6615"/>
                    <a:pt x="3281" y="6615"/>
                  </a:cubicBezTo>
                  <a:cubicBezTo>
                    <a:pt x="5109" y="6615"/>
                    <a:pt x="6588" y="5136"/>
                    <a:pt x="6588" y="3308"/>
                  </a:cubicBezTo>
                  <a:cubicBezTo>
                    <a:pt x="6588" y="1480"/>
                    <a:pt x="5109" y="1"/>
                    <a:pt x="3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600;p43">
              <a:extLst>
                <a:ext uri="{FF2B5EF4-FFF2-40B4-BE49-F238E27FC236}">
                  <a16:creationId xmlns="" xmlns:a16="http://schemas.microsoft.com/office/drawing/2014/main" id="{4CDB56B3-7D38-4FC5-9090-2C8D70168100}"/>
                </a:ext>
              </a:extLst>
            </p:cNvPr>
            <p:cNvSpPr/>
            <p:nvPr/>
          </p:nvSpPr>
          <p:spPr>
            <a:xfrm>
              <a:off x="3994150" y="1737675"/>
              <a:ext cx="192250" cy="192950"/>
            </a:xfrm>
            <a:custGeom>
              <a:avLst/>
              <a:gdLst/>
              <a:ahLst/>
              <a:cxnLst/>
              <a:rect l="l" t="t" r="r" b="b"/>
              <a:pathLst>
                <a:path w="7690" h="7718" extrusionOk="0">
                  <a:moveTo>
                    <a:pt x="3845" y="1"/>
                  </a:moveTo>
                  <a:cubicBezTo>
                    <a:pt x="1721" y="1"/>
                    <a:pt x="0" y="1748"/>
                    <a:pt x="0" y="3872"/>
                  </a:cubicBezTo>
                  <a:cubicBezTo>
                    <a:pt x="0" y="5996"/>
                    <a:pt x="1721" y="7717"/>
                    <a:pt x="3845" y="7717"/>
                  </a:cubicBezTo>
                  <a:cubicBezTo>
                    <a:pt x="5969" y="7717"/>
                    <a:pt x="7690" y="5996"/>
                    <a:pt x="7690" y="3872"/>
                  </a:cubicBezTo>
                  <a:cubicBezTo>
                    <a:pt x="7690" y="1748"/>
                    <a:pt x="5969" y="1"/>
                    <a:pt x="3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601;p43">
              <a:extLst>
                <a:ext uri="{FF2B5EF4-FFF2-40B4-BE49-F238E27FC236}">
                  <a16:creationId xmlns="" xmlns:a16="http://schemas.microsoft.com/office/drawing/2014/main" id="{2934C651-C86E-4A51-A0A6-CFEA7C9D9C7B}"/>
                </a:ext>
              </a:extLst>
            </p:cNvPr>
            <p:cNvSpPr/>
            <p:nvPr/>
          </p:nvSpPr>
          <p:spPr>
            <a:xfrm>
              <a:off x="4045225" y="2298925"/>
              <a:ext cx="210400" cy="210425"/>
            </a:xfrm>
            <a:custGeom>
              <a:avLst/>
              <a:gdLst/>
              <a:ahLst/>
              <a:cxnLst/>
              <a:rect l="l" t="t" r="r" b="b"/>
              <a:pathLst>
                <a:path w="8416" h="8417" extrusionOk="0">
                  <a:moveTo>
                    <a:pt x="4222" y="1"/>
                  </a:moveTo>
                  <a:cubicBezTo>
                    <a:pt x="1883" y="1"/>
                    <a:pt x="1" y="1910"/>
                    <a:pt x="1" y="4222"/>
                  </a:cubicBezTo>
                  <a:cubicBezTo>
                    <a:pt x="1" y="6534"/>
                    <a:pt x="1883" y="8416"/>
                    <a:pt x="4222" y="8416"/>
                  </a:cubicBezTo>
                  <a:cubicBezTo>
                    <a:pt x="6534" y="8416"/>
                    <a:pt x="8416" y="6534"/>
                    <a:pt x="8416" y="4222"/>
                  </a:cubicBezTo>
                  <a:cubicBezTo>
                    <a:pt x="8416" y="1910"/>
                    <a:pt x="6534" y="1"/>
                    <a:pt x="4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602;p43">
              <a:extLst>
                <a:ext uri="{FF2B5EF4-FFF2-40B4-BE49-F238E27FC236}">
                  <a16:creationId xmlns="" xmlns:a16="http://schemas.microsoft.com/office/drawing/2014/main" id="{B99E4E29-EBF0-4F06-A3E0-BED7176CD37C}"/>
                </a:ext>
              </a:extLst>
            </p:cNvPr>
            <p:cNvSpPr/>
            <p:nvPr/>
          </p:nvSpPr>
          <p:spPr>
            <a:xfrm>
              <a:off x="3428875" y="2371525"/>
              <a:ext cx="210400" cy="209725"/>
            </a:xfrm>
            <a:custGeom>
              <a:avLst/>
              <a:gdLst/>
              <a:ahLst/>
              <a:cxnLst/>
              <a:rect l="l" t="t" r="r" b="b"/>
              <a:pathLst>
                <a:path w="8416" h="8389" extrusionOk="0">
                  <a:moveTo>
                    <a:pt x="4221" y="0"/>
                  </a:moveTo>
                  <a:cubicBezTo>
                    <a:pt x="1909" y="0"/>
                    <a:pt x="0" y="1882"/>
                    <a:pt x="0" y="4195"/>
                  </a:cubicBezTo>
                  <a:cubicBezTo>
                    <a:pt x="0" y="6507"/>
                    <a:pt x="1909" y="8389"/>
                    <a:pt x="4221" y="8389"/>
                  </a:cubicBezTo>
                  <a:cubicBezTo>
                    <a:pt x="6533" y="8389"/>
                    <a:pt x="8415" y="6507"/>
                    <a:pt x="8415" y="4195"/>
                  </a:cubicBezTo>
                  <a:cubicBezTo>
                    <a:pt x="8415" y="1882"/>
                    <a:pt x="6533" y="0"/>
                    <a:pt x="4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603;p43">
              <a:extLst>
                <a:ext uri="{FF2B5EF4-FFF2-40B4-BE49-F238E27FC236}">
                  <a16:creationId xmlns="" xmlns:a16="http://schemas.microsoft.com/office/drawing/2014/main" id="{458F4311-BFFC-4716-B7D8-00FE1A62BCE3}"/>
                </a:ext>
              </a:extLst>
            </p:cNvPr>
            <p:cNvSpPr/>
            <p:nvPr/>
          </p:nvSpPr>
          <p:spPr>
            <a:xfrm>
              <a:off x="3648650" y="2042850"/>
              <a:ext cx="274275" cy="274250"/>
            </a:xfrm>
            <a:custGeom>
              <a:avLst/>
              <a:gdLst/>
              <a:ahLst/>
              <a:cxnLst/>
              <a:rect l="l" t="t" r="r" b="b"/>
              <a:pathLst>
                <a:path w="10971" h="10970" extrusionOk="0">
                  <a:moveTo>
                    <a:pt x="5486" y="0"/>
                  </a:moveTo>
                  <a:cubicBezTo>
                    <a:pt x="2448" y="0"/>
                    <a:pt x="1" y="2447"/>
                    <a:pt x="1" y="5485"/>
                  </a:cubicBezTo>
                  <a:cubicBezTo>
                    <a:pt x="1" y="8523"/>
                    <a:pt x="2448" y="10970"/>
                    <a:pt x="5486" y="10970"/>
                  </a:cubicBezTo>
                  <a:cubicBezTo>
                    <a:pt x="8497" y="10970"/>
                    <a:pt x="10970" y="8523"/>
                    <a:pt x="10970" y="5485"/>
                  </a:cubicBezTo>
                  <a:cubicBezTo>
                    <a:pt x="10970" y="2447"/>
                    <a:pt x="8497" y="0"/>
                    <a:pt x="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604;p43">
              <a:extLst>
                <a:ext uri="{FF2B5EF4-FFF2-40B4-BE49-F238E27FC236}">
                  <a16:creationId xmlns="" xmlns:a16="http://schemas.microsoft.com/office/drawing/2014/main" id="{65CBDAF7-5958-4FA6-A64D-466219DBE6E0}"/>
                </a:ext>
              </a:extLst>
            </p:cNvPr>
            <p:cNvSpPr/>
            <p:nvPr/>
          </p:nvSpPr>
          <p:spPr>
            <a:xfrm>
              <a:off x="3260550" y="1486525"/>
              <a:ext cx="133400" cy="204125"/>
            </a:xfrm>
            <a:custGeom>
              <a:avLst/>
              <a:gdLst/>
              <a:ahLst/>
              <a:cxnLst/>
              <a:rect l="l" t="t" r="r" b="b"/>
              <a:pathLst>
                <a:path w="5336" h="8165" extrusionOk="0">
                  <a:moveTo>
                    <a:pt x="522" y="0"/>
                  </a:moveTo>
                  <a:cubicBezTo>
                    <a:pt x="291" y="0"/>
                    <a:pt x="1" y="265"/>
                    <a:pt x="173" y="475"/>
                  </a:cubicBezTo>
                  <a:lnTo>
                    <a:pt x="4663" y="8003"/>
                  </a:lnTo>
                  <a:cubicBezTo>
                    <a:pt x="4717" y="8111"/>
                    <a:pt x="4824" y="8165"/>
                    <a:pt x="4959" y="8165"/>
                  </a:cubicBezTo>
                  <a:cubicBezTo>
                    <a:pt x="5013" y="8165"/>
                    <a:pt x="5066" y="8165"/>
                    <a:pt x="5120" y="8138"/>
                  </a:cubicBezTo>
                  <a:cubicBezTo>
                    <a:pt x="5281" y="8030"/>
                    <a:pt x="5335" y="7842"/>
                    <a:pt x="5228" y="7681"/>
                  </a:cubicBezTo>
                  <a:lnTo>
                    <a:pt x="738" y="153"/>
                  </a:lnTo>
                  <a:cubicBezTo>
                    <a:pt x="699" y="44"/>
                    <a:pt x="615" y="0"/>
                    <a:pt x="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605;p43">
              <a:extLst>
                <a:ext uri="{FF2B5EF4-FFF2-40B4-BE49-F238E27FC236}">
                  <a16:creationId xmlns="" xmlns:a16="http://schemas.microsoft.com/office/drawing/2014/main" id="{D9E09C4D-32C6-4831-84AA-BA158B540EEB}"/>
                </a:ext>
              </a:extLst>
            </p:cNvPr>
            <p:cNvSpPr/>
            <p:nvPr/>
          </p:nvSpPr>
          <p:spPr>
            <a:xfrm>
              <a:off x="2952925" y="1921675"/>
              <a:ext cx="288225" cy="60050"/>
            </a:xfrm>
            <a:custGeom>
              <a:avLst/>
              <a:gdLst/>
              <a:ahLst/>
              <a:cxnLst/>
              <a:rect l="l" t="t" r="r" b="b"/>
              <a:pathLst>
                <a:path w="11529" h="2402" extrusionOk="0">
                  <a:moveTo>
                    <a:pt x="444" y="1"/>
                  </a:moveTo>
                  <a:cubicBezTo>
                    <a:pt x="73" y="1"/>
                    <a:pt x="0" y="604"/>
                    <a:pt x="406" y="680"/>
                  </a:cubicBezTo>
                  <a:lnTo>
                    <a:pt x="10972" y="2400"/>
                  </a:lnTo>
                  <a:lnTo>
                    <a:pt x="11026" y="2400"/>
                  </a:lnTo>
                  <a:cubicBezTo>
                    <a:pt x="11035" y="2401"/>
                    <a:pt x="11044" y="2401"/>
                    <a:pt x="11053" y="2401"/>
                  </a:cubicBezTo>
                  <a:cubicBezTo>
                    <a:pt x="11485" y="2401"/>
                    <a:pt x="11528" y="1755"/>
                    <a:pt x="11080" y="1728"/>
                  </a:cubicBezTo>
                  <a:lnTo>
                    <a:pt x="514" y="8"/>
                  </a:lnTo>
                  <a:cubicBezTo>
                    <a:pt x="490" y="3"/>
                    <a:pt x="466"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606;p43">
              <a:extLst>
                <a:ext uri="{FF2B5EF4-FFF2-40B4-BE49-F238E27FC236}">
                  <a16:creationId xmlns="" xmlns:a16="http://schemas.microsoft.com/office/drawing/2014/main" id="{6E255740-8B63-4922-9FE5-CC4F31090476}"/>
                </a:ext>
              </a:extLst>
            </p:cNvPr>
            <p:cNvSpPr/>
            <p:nvPr/>
          </p:nvSpPr>
          <p:spPr>
            <a:xfrm>
              <a:off x="3208400" y="2324825"/>
              <a:ext cx="179450" cy="131425"/>
            </a:xfrm>
            <a:custGeom>
              <a:avLst/>
              <a:gdLst/>
              <a:ahLst/>
              <a:cxnLst/>
              <a:rect l="l" t="t" r="r" b="b"/>
              <a:pathLst>
                <a:path w="7178" h="5257" extrusionOk="0">
                  <a:moveTo>
                    <a:pt x="6697" y="0"/>
                  </a:moveTo>
                  <a:cubicBezTo>
                    <a:pt x="6627" y="0"/>
                    <a:pt x="6552" y="28"/>
                    <a:pt x="6480" y="94"/>
                  </a:cubicBezTo>
                  <a:lnTo>
                    <a:pt x="189" y="4638"/>
                  </a:lnTo>
                  <a:cubicBezTo>
                    <a:pt x="28" y="4745"/>
                    <a:pt x="1" y="4960"/>
                    <a:pt x="108" y="5122"/>
                  </a:cubicBezTo>
                  <a:cubicBezTo>
                    <a:pt x="189" y="5202"/>
                    <a:pt x="269" y="5256"/>
                    <a:pt x="377" y="5256"/>
                  </a:cubicBezTo>
                  <a:cubicBezTo>
                    <a:pt x="458" y="5256"/>
                    <a:pt x="538" y="5229"/>
                    <a:pt x="592" y="5202"/>
                  </a:cubicBezTo>
                  <a:lnTo>
                    <a:pt x="6857" y="632"/>
                  </a:lnTo>
                  <a:cubicBezTo>
                    <a:pt x="7177" y="418"/>
                    <a:pt x="6971" y="0"/>
                    <a:pt x="6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607;p43">
              <a:extLst>
                <a:ext uri="{FF2B5EF4-FFF2-40B4-BE49-F238E27FC236}">
                  <a16:creationId xmlns="" xmlns:a16="http://schemas.microsoft.com/office/drawing/2014/main" id="{C2C7080A-0F89-4B6C-9F4C-C3591B0D46FE}"/>
                </a:ext>
              </a:extLst>
            </p:cNvPr>
            <p:cNvSpPr/>
            <p:nvPr/>
          </p:nvSpPr>
          <p:spPr>
            <a:xfrm>
              <a:off x="4265025" y="1615900"/>
              <a:ext cx="212750" cy="133900"/>
            </a:xfrm>
            <a:custGeom>
              <a:avLst/>
              <a:gdLst/>
              <a:ahLst/>
              <a:cxnLst/>
              <a:rect l="l" t="t" r="r" b="b"/>
              <a:pathLst>
                <a:path w="8510" h="5356" extrusionOk="0">
                  <a:moveTo>
                    <a:pt x="8071" y="0"/>
                  </a:moveTo>
                  <a:cubicBezTo>
                    <a:pt x="8027" y="0"/>
                    <a:pt x="7980" y="10"/>
                    <a:pt x="7932" y="32"/>
                  </a:cubicBezTo>
                  <a:lnTo>
                    <a:pt x="215" y="4737"/>
                  </a:lnTo>
                  <a:cubicBezTo>
                    <a:pt x="54" y="4818"/>
                    <a:pt x="0" y="5033"/>
                    <a:pt x="81" y="5194"/>
                  </a:cubicBezTo>
                  <a:cubicBezTo>
                    <a:pt x="162" y="5275"/>
                    <a:pt x="269" y="5356"/>
                    <a:pt x="377" y="5356"/>
                  </a:cubicBezTo>
                  <a:cubicBezTo>
                    <a:pt x="430" y="5356"/>
                    <a:pt x="484" y="5329"/>
                    <a:pt x="538" y="5302"/>
                  </a:cubicBezTo>
                  <a:lnTo>
                    <a:pt x="8254" y="597"/>
                  </a:lnTo>
                  <a:cubicBezTo>
                    <a:pt x="8509" y="388"/>
                    <a:pt x="8345" y="0"/>
                    <a:pt x="8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608;p43">
              <a:extLst>
                <a:ext uri="{FF2B5EF4-FFF2-40B4-BE49-F238E27FC236}">
                  <a16:creationId xmlns="" xmlns:a16="http://schemas.microsoft.com/office/drawing/2014/main" id="{C96673BD-13CD-45B3-8277-151C3EE4B318}"/>
                </a:ext>
              </a:extLst>
            </p:cNvPr>
            <p:cNvSpPr/>
            <p:nvPr/>
          </p:nvSpPr>
          <p:spPr>
            <a:xfrm>
              <a:off x="4279800" y="2068300"/>
              <a:ext cx="260400" cy="52525"/>
            </a:xfrm>
            <a:custGeom>
              <a:avLst/>
              <a:gdLst/>
              <a:ahLst/>
              <a:cxnLst/>
              <a:rect l="l" t="t" r="r" b="b"/>
              <a:pathLst>
                <a:path w="10416" h="2101" extrusionOk="0">
                  <a:moveTo>
                    <a:pt x="9943" y="1"/>
                  </a:moveTo>
                  <a:cubicBezTo>
                    <a:pt x="9927" y="1"/>
                    <a:pt x="9911" y="2"/>
                    <a:pt x="9895" y="4"/>
                  </a:cubicBezTo>
                  <a:lnTo>
                    <a:pt x="323" y="1429"/>
                  </a:lnTo>
                  <a:cubicBezTo>
                    <a:pt x="135" y="1456"/>
                    <a:pt x="1" y="1617"/>
                    <a:pt x="55" y="1805"/>
                  </a:cubicBezTo>
                  <a:cubicBezTo>
                    <a:pt x="55" y="1966"/>
                    <a:pt x="216" y="2101"/>
                    <a:pt x="377" y="2101"/>
                  </a:cubicBezTo>
                  <a:lnTo>
                    <a:pt x="431" y="2101"/>
                  </a:lnTo>
                  <a:lnTo>
                    <a:pt x="10002" y="676"/>
                  </a:lnTo>
                  <a:cubicBezTo>
                    <a:pt x="10416" y="624"/>
                    <a:pt x="10332" y="1"/>
                    <a:pt x="99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609;p43">
              <a:extLst>
                <a:ext uri="{FF2B5EF4-FFF2-40B4-BE49-F238E27FC236}">
                  <a16:creationId xmlns="" xmlns:a16="http://schemas.microsoft.com/office/drawing/2014/main" id="{CB0B477E-104A-4E95-BC3F-C6C90808F5EC}"/>
                </a:ext>
              </a:extLst>
            </p:cNvPr>
            <p:cNvSpPr/>
            <p:nvPr/>
          </p:nvSpPr>
          <p:spPr>
            <a:xfrm>
              <a:off x="4333125" y="2460475"/>
              <a:ext cx="270675" cy="142300"/>
            </a:xfrm>
            <a:custGeom>
              <a:avLst/>
              <a:gdLst/>
              <a:ahLst/>
              <a:cxnLst/>
              <a:rect l="l" t="t" r="r" b="b"/>
              <a:pathLst>
                <a:path w="10827" h="5692" extrusionOk="0">
                  <a:moveTo>
                    <a:pt x="496" y="0"/>
                  </a:moveTo>
                  <a:cubicBezTo>
                    <a:pt x="183" y="0"/>
                    <a:pt x="0" y="479"/>
                    <a:pt x="368" y="663"/>
                  </a:cubicBezTo>
                  <a:lnTo>
                    <a:pt x="10208" y="5664"/>
                  </a:lnTo>
                  <a:cubicBezTo>
                    <a:pt x="10262" y="5664"/>
                    <a:pt x="10316" y="5691"/>
                    <a:pt x="10370" y="5691"/>
                  </a:cubicBezTo>
                  <a:cubicBezTo>
                    <a:pt x="10719" y="5691"/>
                    <a:pt x="10827" y="5207"/>
                    <a:pt x="10531" y="5046"/>
                  </a:cubicBezTo>
                  <a:lnTo>
                    <a:pt x="664" y="45"/>
                  </a:lnTo>
                  <a:cubicBezTo>
                    <a:pt x="606" y="14"/>
                    <a:pt x="549" y="0"/>
                    <a:pt x="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 name="Picture 4">
            <a:extLst>
              <a:ext uri="{FF2B5EF4-FFF2-40B4-BE49-F238E27FC236}">
                <a16:creationId xmlns="" xmlns:a16="http://schemas.microsoft.com/office/drawing/2014/main" id="{D514F0D8-7E43-451C-A645-97FE92036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6" t="32005" r="22195" b="29145"/>
          <a:stretch/>
        </p:blipFill>
        <p:spPr bwMode="auto">
          <a:xfrm>
            <a:off x="5955273" y="1468258"/>
            <a:ext cx="956950" cy="101597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descr="Ada Lovelace portrait - Openclipart">
            <a:extLst>
              <a:ext uri="{FF2B5EF4-FFF2-40B4-BE49-F238E27FC236}">
                <a16:creationId xmlns="" xmlns:a16="http://schemas.microsoft.com/office/drawing/2014/main" id="{32FF4D2C-595A-4E0A-8100-EFA6D3E89D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10" t="8365" r="1141" b="36805"/>
          <a:stretch/>
        </p:blipFill>
        <p:spPr bwMode="auto">
          <a:xfrm>
            <a:off x="3328249" y="1771497"/>
            <a:ext cx="971309" cy="893427"/>
          </a:xfrm>
          <a:prstGeom prst="flowChartConnector">
            <a:avLst/>
          </a:prstGeom>
          <a:noFill/>
          <a:extLst>
            <a:ext uri="{909E8E84-426E-40DD-AFC4-6F175D3DCCD1}">
              <a14:hiddenFill xmlns:a14="http://schemas.microsoft.com/office/drawing/2010/main">
                <a:solidFill>
                  <a:srgbClr val="FFFFFF"/>
                </a:solidFill>
              </a14:hiddenFill>
            </a:ext>
          </a:extLst>
        </p:spPr>
      </p:pic>
      <p:cxnSp>
        <p:nvCxnSpPr>
          <p:cNvPr id="720" name="Google Shape;720;p10"/>
          <p:cNvCxnSpPr/>
          <p:nvPr/>
        </p:nvCxnSpPr>
        <p:spPr>
          <a:xfrm>
            <a:off x="6449416" y="3590077"/>
            <a:ext cx="16044" cy="860700"/>
          </a:xfrm>
          <a:prstGeom prst="straightConnector1">
            <a:avLst/>
          </a:prstGeom>
          <a:noFill/>
          <a:ln w="19050" cap="flat" cmpd="sng">
            <a:solidFill>
              <a:srgbClr val="543348"/>
            </a:solidFill>
            <a:prstDash val="dot"/>
            <a:round/>
            <a:headEnd type="none" w="sm" len="sm"/>
            <a:tailEnd type="none" w="sm" len="sm"/>
          </a:ln>
        </p:spPr>
      </p:cxnSp>
      <p:cxnSp>
        <p:nvCxnSpPr>
          <p:cNvPr id="721" name="Google Shape;721;p10"/>
          <p:cNvCxnSpPr/>
          <p:nvPr/>
        </p:nvCxnSpPr>
        <p:spPr>
          <a:xfrm>
            <a:off x="5424542" y="2617758"/>
            <a:ext cx="16044" cy="860700"/>
          </a:xfrm>
          <a:prstGeom prst="straightConnector1">
            <a:avLst/>
          </a:prstGeom>
          <a:noFill/>
          <a:ln w="19050" cap="flat" cmpd="sng">
            <a:solidFill>
              <a:srgbClr val="543348"/>
            </a:solidFill>
            <a:prstDash val="dot"/>
            <a:round/>
            <a:headEnd type="none" w="sm" len="sm"/>
            <a:tailEnd type="none" w="sm" len="sm"/>
          </a:ln>
        </p:spPr>
      </p:cxnSp>
      <p:sp>
        <p:nvSpPr>
          <p:cNvPr id="724" name="Google Shape;724;p10"/>
          <p:cNvSpPr txBox="1">
            <a:spLocks noGrp="1"/>
          </p:cNvSpPr>
          <p:nvPr>
            <p:ph type="title"/>
          </p:nvPr>
        </p:nvSpPr>
        <p:spPr>
          <a:xfrm>
            <a:off x="559161" y="792329"/>
            <a:ext cx="8686800" cy="837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n" dirty="0"/>
              <a:t>Geschichte voll mit Wissenschaftlerinnen</a:t>
            </a:r>
            <a:endParaRPr dirty="0"/>
          </a:p>
        </p:txBody>
      </p:sp>
      <p:grpSp>
        <p:nvGrpSpPr>
          <p:cNvPr id="725" name="Google Shape;725;p10"/>
          <p:cNvGrpSpPr/>
          <p:nvPr/>
        </p:nvGrpSpPr>
        <p:grpSpPr>
          <a:xfrm>
            <a:off x="33952" y="3500496"/>
            <a:ext cx="6840339" cy="127000"/>
            <a:chOff x="567266" y="2895600"/>
            <a:chExt cx="6840339" cy="127000"/>
          </a:xfrm>
        </p:grpSpPr>
        <p:sp>
          <p:nvSpPr>
            <p:cNvPr id="726" name="Google Shape;726;p10"/>
            <p:cNvSpPr/>
            <p:nvPr/>
          </p:nvSpPr>
          <p:spPr>
            <a:xfrm>
              <a:off x="567266"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7" name="Google Shape;727;p10"/>
            <p:cNvSpPr/>
            <p:nvPr/>
          </p:nvSpPr>
          <p:spPr>
            <a:xfrm>
              <a:off x="764039"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8" name="Google Shape;728;p10"/>
            <p:cNvSpPr/>
            <p:nvPr/>
          </p:nvSpPr>
          <p:spPr>
            <a:xfrm>
              <a:off x="960812"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9" name="Google Shape;729;p10"/>
            <p:cNvSpPr/>
            <p:nvPr/>
          </p:nvSpPr>
          <p:spPr>
            <a:xfrm>
              <a:off x="1157585"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0" name="Google Shape;730;p10"/>
            <p:cNvSpPr/>
            <p:nvPr/>
          </p:nvSpPr>
          <p:spPr>
            <a:xfrm>
              <a:off x="1354358"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1" name="Google Shape;731;p10"/>
            <p:cNvSpPr/>
            <p:nvPr/>
          </p:nvSpPr>
          <p:spPr>
            <a:xfrm>
              <a:off x="1551131"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2" name="Google Shape;732;p10"/>
            <p:cNvSpPr/>
            <p:nvPr/>
          </p:nvSpPr>
          <p:spPr>
            <a:xfrm>
              <a:off x="1747904"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3" name="Google Shape;733;p10"/>
            <p:cNvSpPr/>
            <p:nvPr/>
          </p:nvSpPr>
          <p:spPr>
            <a:xfrm>
              <a:off x="1944677"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4" name="Google Shape;734;p10"/>
            <p:cNvSpPr/>
            <p:nvPr/>
          </p:nvSpPr>
          <p:spPr>
            <a:xfrm>
              <a:off x="2141450"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5" name="Google Shape;735;p10"/>
            <p:cNvSpPr/>
            <p:nvPr/>
          </p:nvSpPr>
          <p:spPr>
            <a:xfrm>
              <a:off x="2338223"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6" name="Google Shape;736;p10"/>
            <p:cNvSpPr/>
            <p:nvPr/>
          </p:nvSpPr>
          <p:spPr>
            <a:xfrm>
              <a:off x="2534996"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7" name="Google Shape;737;p10"/>
            <p:cNvSpPr/>
            <p:nvPr/>
          </p:nvSpPr>
          <p:spPr>
            <a:xfrm>
              <a:off x="2731769"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8" name="Google Shape;738;p10"/>
            <p:cNvSpPr/>
            <p:nvPr/>
          </p:nvSpPr>
          <p:spPr>
            <a:xfrm>
              <a:off x="2928542"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9" name="Google Shape;739;p10"/>
            <p:cNvSpPr/>
            <p:nvPr/>
          </p:nvSpPr>
          <p:spPr>
            <a:xfrm>
              <a:off x="3125315"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0" name="Google Shape;740;p10"/>
            <p:cNvSpPr/>
            <p:nvPr/>
          </p:nvSpPr>
          <p:spPr>
            <a:xfrm>
              <a:off x="3322088"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1" name="Google Shape;741;p10"/>
            <p:cNvSpPr/>
            <p:nvPr/>
          </p:nvSpPr>
          <p:spPr>
            <a:xfrm>
              <a:off x="3545376"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2" name="Google Shape;742;p10"/>
            <p:cNvSpPr/>
            <p:nvPr/>
          </p:nvSpPr>
          <p:spPr>
            <a:xfrm>
              <a:off x="3742149"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3" name="Google Shape;743;p10"/>
            <p:cNvSpPr/>
            <p:nvPr/>
          </p:nvSpPr>
          <p:spPr>
            <a:xfrm>
              <a:off x="3938922"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4" name="Google Shape;744;p10"/>
            <p:cNvSpPr/>
            <p:nvPr/>
          </p:nvSpPr>
          <p:spPr>
            <a:xfrm>
              <a:off x="4135695"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5" name="Google Shape;745;p10"/>
            <p:cNvSpPr/>
            <p:nvPr/>
          </p:nvSpPr>
          <p:spPr>
            <a:xfrm>
              <a:off x="4332468"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6" name="Google Shape;746;p10"/>
            <p:cNvSpPr/>
            <p:nvPr/>
          </p:nvSpPr>
          <p:spPr>
            <a:xfrm>
              <a:off x="4526783"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7" name="Google Shape;747;p10"/>
            <p:cNvSpPr/>
            <p:nvPr/>
          </p:nvSpPr>
          <p:spPr>
            <a:xfrm>
              <a:off x="4723556"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8" name="Google Shape;748;p10"/>
            <p:cNvSpPr/>
            <p:nvPr/>
          </p:nvSpPr>
          <p:spPr>
            <a:xfrm>
              <a:off x="4920329"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9" name="Google Shape;749;p10"/>
            <p:cNvSpPr/>
            <p:nvPr/>
          </p:nvSpPr>
          <p:spPr>
            <a:xfrm>
              <a:off x="5117102"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0" name="Google Shape;750;p10"/>
            <p:cNvSpPr/>
            <p:nvPr/>
          </p:nvSpPr>
          <p:spPr>
            <a:xfrm>
              <a:off x="5313875"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1" name="Google Shape;751;p10"/>
            <p:cNvSpPr/>
            <p:nvPr/>
          </p:nvSpPr>
          <p:spPr>
            <a:xfrm>
              <a:off x="5510648"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2" name="Google Shape;752;p10"/>
            <p:cNvSpPr/>
            <p:nvPr/>
          </p:nvSpPr>
          <p:spPr>
            <a:xfrm>
              <a:off x="5707421"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3" name="Google Shape;753;p10"/>
            <p:cNvSpPr/>
            <p:nvPr/>
          </p:nvSpPr>
          <p:spPr>
            <a:xfrm>
              <a:off x="5904194"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4" name="Google Shape;754;p10"/>
            <p:cNvSpPr/>
            <p:nvPr/>
          </p:nvSpPr>
          <p:spPr>
            <a:xfrm>
              <a:off x="6100967"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5" name="Google Shape;755;p10"/>
            <p:cNvSpPr/>
            <p:nvPr/>
          </p:nvSpPr>
          <p:spPr>
            <a:xfrm>
              <a:off x="6297740"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6" name="Google Shape;756;p10"/>
            <p:cNvSpPr/>
            <p:nvPr/>
          </p:nvSpPr>
          <p:spPr>
            <a:xfrm>
              <a:off x="6494513"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7" name="Google Shape;757;p10"/>
            <p:cNvSpPr/>
            <p:nvPr/>
          </p:nvSpPr>
          <p:spPr>
            <a:xfrm>
              <a:off x="6691286"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8" name="Google Shape;758;p10"/>
            <p:cNvSpPr/>
            <p:nvPr/>
          </p:nvSpPr>
          <p:spPr>
            <a:xfrm>
              <a:off x="6888059"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9" name="Google Shape;759;p10"/>
            <p:cNvSpPr/>
            <p:nvPr/>
          </p:nvSpPr>
          <p:spPr>
            <a:xfrm>
              <a:off x="7084832"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60" name="Google Shape;760;p10"/>
            <p:cNvSpPr/>
            <p:nvPr/>
          </p:nvSpPr>
          <p:spPr>
            <a:xfrm>
              <a:off x="7281605"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cxnSp>
        <p:nvCxnSpPr>
          <p:cNvPr id="762" name="Google Shape;762;p10"/>
          <p:cNvCxnSpPr/>
          <p:nvPr/>
        </p:nvCxnSpPr>
        <p:spPr>
          <a:xfrm>
            <a:off x="639303" y="2640747"/>
            <a:ext cx="16044" cy="860700"/>
          </a:xfrm>
          <a:prstGeom prst="straightConnector1">
            <a:avLst/>
          </a:prstGeom>
          <a:noFill/>
          <a:ln w="19050" cap="flat" cmpd="sng">
            <a:solidFill>
              <a:srgbClr val="543348"/>
            </a:solidFill>
            <a:prstDash val="dot"/>
            <a:round/>
            <a:headEnd type="none" w="sm" len="sm"/>
            <a:tailEnd type="none" w="sm" len="sm"/>
          </a:ln>
        </p:spPr>
      </p:cxnSp>
      <p:sp>
        <p:nvSpPr>
          <p:cNvPr id="763" name="Google Shape;763;p10"/>
          <p:cNvSpPr txBox="1"/>
          <p:nvPr/>
        </p:nvSpPr>
        <p:spPr>
          <a:xfrm rot="-5400000">
            <a:off x="236450" y="2932720"/>
            <a:ext cx="59031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350</a:t>
            </a:r>
            <a:endParaRPr/>
          </a:p>
        </p:txBody>
      </p:sp>
      <p:cxnSp>
        <p:nvCxnSpPr>
          <p:cNvPr id="764" name="Google Shape;764;p10"/>
          <p:cNvCxnSpPr/>
          <p:nvPr/>
        </p:nvCxnSpPr>
        <p:spPr>
          <a:xfrm>
            <a:off x="2824548" y="3628447"/>
            <a:ext cx="16044" cy="860700"/>
          </a:xfrm>
          <a:prstGeom prst="straightConnector1">
            <a:avLst/>
          </a:prstGeom>
          <a:noFill/>
          <a:ln w="19050" cap="flat" cmpd="sng">
            <a:solidFill>
              <a:srgbClr val="543348"/>
            </a:solidFill>
            <a:prstDash val="dot"/>
            <a:round/>
            <a:headEnd type="none" w="sm" len="sm"/>
            <a:tailEnd type="none" w="sm" len="sm"/>
          </a:ln>
        </p:spPr>
      </p:cxnSp>
      <p:pic>
        <p:nvPicPr>
          <p:cNvPr id="765" name="Google Shape;765;p10" descr="Maria Sibylla Merian – Wikipedia"/>
          <p:cNvPicPr preferRelativeResize="0"/>
          <p:nvPr/>
        </p:nvPicPr>
        <p:blipFill rotWithShape="1">
          <a:blip r:embed="rId5">
            <a:alphaModFix/>
          </a:blip>
          <a:srcRect l="11131" t="7702" r="16779" b="32775"/>
          <a:stretch/>
        </p:blipFill>
        <p:spPr>
          <a:xfrm>
            <a:off x="2381178" y="4173988"/>
            <a:ext cx="902784" cy="884318"/>
          </a:xfrm>
          <a:prstGeom prst="flowChartConnector">
            <a:avLst/>
          </a:prstGeom>
          <a:noFill/>
          <a:ln>
            <a:noFill/>
          </a:ln>
        </p:spPr>
      </p:pic>
      <p:sp>
        <p:nvSpPr>
          <p:cNvPr id="766" name="Google Shape;766;p10"/>
          <p:cNvSpPr txBox="1"/>
          <p:nvPr/>
        </p:nvSpPr>
        <p:spPr>
          <a:xfrm rot="-5400000">
            <a:off x="2234694" y="3646379"/>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1647</a:t>
            </a:r>
            <a:endParaRPr/>
          </a:p>
        </p:txBody>
      </p:sp>
      <p:cxnSp>
        <p:nvCxnSpPr>
          <p:cNvPr id="768" name="Google Shape;768;p10"/>
          <p:cNvCxnSpPr/>
          <p:nvPr/>
        </p:nvCxnSpPr>
        <p:spPr>
          <a:xfrm>
            <a:off x="3028651" y="2639044"/>
            <a:ext cx="16044" cy="860700"/>
          </a:xfrm>
          <a:prstGeom prst="straightConnector1">
            <a:avLst/>
          </a:prstGeom>
          <a:noFill/>
          <a:ln w="19050" cap="flat" cmpd="sng">
            <a:solidFill>
              <a:srgbClr val="543348"/>
            </a:solidFill>
            <a:prstDash val="dot"/>
            <a:round/>
            <a:headEnd type="none" w="sm" len="sm"/>
            <a:tailEnd type="none" w="sm" len="sm"/>
          </a:ln>
        </p:spPr>
      </p:cxnSp>
      <p:sp>
        <p:nvSpPr>
          <p:cNvPr id="769" name="Google Shape;769;p10"/>
          <p:cNvSpPr txBox="1"/>
          <p:nvPr/>
        </p:nvSpPr>
        <p:spPr>
          <a:xfrm rot="-5400000">
            <a:off x="2485529" y="2901951"/>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1768</a:t>
            </a:r>
            <a:endParaRPr/>
          </a:p>
        </p:txBody>
      </p:sp>
      <p:cxnSp>
        <p:nvCxnSpPr>
          <p:cNvPr id="770" name="Google Shape;770;p10"/>
          <p:cNvCxnSpPr>
            <a:cxnSpLocks/>
            <a:endCxn id="745" idx="0"/>
          </p:cNvCxnSpPr>
          <p:nvPr/>
        </p:nvCxnSpPr>
        <p:spPr>
          <a:xfrm>
            <a:off x="3826372" y="2661516"/>
            <a:ext cx="35700" cy="839100"/>
          </a:xfrm>
          <a:prstGeom prst="straightConnector1">
            <a:avLst/>
          </a:prstGeom>
          <a:noFill/>
          <a:ln w="19050" cap="flat" cmpd="sng">
            <a:solidFill>
              <a:srgbClr val="543348"/>
            </a:solidFill>
            <a:prstDash val="dot"/>
            <a:round/>
            <a:headEnd type="none" w="sm" len="sm"/>
            <a:tailEnd type="none" w="sm" len="sm"/>
          </a:ln>
        </p:spPr>
      </p:cxnSp>
      <p:sp>
        <p:nvSpPr>
          <p:cNvPr id="771" name="Google Shape;771;p10"/>
          <p:cNvSpPr txBox="1"/>
          <p:nvPr/>
        </p:nvSpPr>
        <p:spPr>
          <a:xfrm rot="-5400000">
            <a:off x="3251372" y="2894220"/>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1815</a:t>
            </a:r>
            <a:endParaRPr/>
          </a:p>
        </p:txBody>
      </p:sp>
      <p:cxnSp>
        <p:nvCxnSpPr>
          <p:cNvPr id="772" name="Google Shape;772;p10"/>
          <p:cNvCxnSpPr/>
          <p:nvPr/>
        </p:nvCxnSpPr>
        <p:spPr>
          <a:xfrm>
            <a:off x="4651777" y="3628447"/>
            <a:ext cx="16044" cy="860700"/>
          </a:xfrm>
          <a:prstGeom prst="straightConnector1">
            <a:avLst/>
          </a:prstGeom>
          <a:noFill/>
          <a:ln w="19050" cap="flat" cmpd="sng">
            <a:solidFill>
              <a:srgbClr val="543348"/>
            </a:solidFill>
            <a:prstDash val="dot"/>
            <a:round/>
            <a:headEnd type="none" w="sm" len="sm"/>
            <a:tailEnd type="none" w="sm" len="sm"/>
          </a:ln>
        </p:spPr>
      </p:cxnSp>
      <p:sp>
        <p:nvSpPr>
          <p:cNvPr id="774" name="Google Shape;774;p10"/>
          <p:cNvSpPr txBox="1"/>
          <p:nvPr/>
        </p:nvSpPr>
        <p:spPr>
          <a:xfrm rot="-5400000">
            <a:off x="4074401" y="3640346"/>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1 861</a:t>
            </a:r>
            <a:endParaRPr dirty="0"/>
          </a:p>
        </p:txBody>
      </p:sp>
      <p:cxnSp>
        <p:nvCxnSpPr>
          <p:cNvPr id="775" name="Google Shape;775;p10"/>
          <p:cNvCxnSpPr>
            <a:cxnSpLocks/>
          </p:cNvCxnSpPr>
          <p:nvPr/>
        </p:nvCxnSpPr>
        <p:spPr>
          <a:xfrm>
            <a:off x="6565882" y="1773398"/>
            <a:ext cx="41400" cy="1701000"/>
          </a:xfrm>
          <a:prstGeom prst="straightConnector1">
            <a:avLst/>
          </a:prstGeom>
          <a:noFill/>
          <a:ln w="19050" cap="flat" cmpd="sng">
            <a:solidFill>
              <a:srgbClr val="543348"/>
            </a:solidFill>
            <a:prstDash val="dot"/>
            <a:round/>
            <a:headEnd type="none" w="sm" len="sm"/>
            <a:tailEnd type="none" w="sm" len="sm"/>
          </a:ln>
        </p:spPr>
      </p:cxnSp>
      <p:sp>
        <p:nvSpPr>
          <p:cNvPr id="780" name="Google Shape;780;p10"/>
          <p:cNvSpPr txBox="1"/>
          <p:nvPr/>
        </p:nvSpPr>
        <p:spPr>
          <a:xfrm rot="-5400000">
            <a:off x="6021214" y="2930232"/>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1921</a:t>
            </a:r>
            <a:endParaRPr/>
          </a:p>
        </p:txBody>
      </p:sp>
      <p:sp>
        <p:nvSpPr>
          <p:cNvPr id="781" name="Google Shape;781;p10"/>
          <p:cNvSpPr txBox="1"/>
          <p:nvPr/>
        </p:nvSpPr>
        <p:spPr>
          <a:xfrm rot="-5400000">
            <a:off x="4904701" y="2919403"/>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1910</a:t>
            </a:r>
            <a:endParaRPr/>
          </a:p>
        </p:txBody>
      </p:sp>
      <p:grpSp>
        <p:nvGrpSpPr>
          <p:cNvPr id="782" name="Google Shape;782;p10"/>
          <p:cNvGrpSpPr/>
          <p:nvPr/>
        </p:nvGrpSpPr>
        <p:grpSpPr>
          <a:xfrm>
            <a:off x="6953231" y="3491790"/>
            <a:ext cx="1306638" cy="127000"/>
            <a:chOff x="567266" y="2895600"/>
            <a:chExt cx="1306638" cy="127000"/>
          </a:xfrm>
        </p:grpSpPr>
        <p:sp>
          <p:nvSpPr>
            <p:cNvPr id="783" name="Google Shape;783;p10"/>
            <p:cNvSpPr/>
            <p:nvPr/>
          </p:nvSpPr>
          <p:spPr>
            <a:xfrm>
              <a:off x="567266"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4" name="Google Shape;784;p10"/>
            <p:cNvSpPr/>
            <p:nvPr/>
          </p:nvSpPr>
          <p:spPr>
            <a:xfrm>
              <a:off x="764039"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5" name="Google Shape;785;p10"/>
            <p:cNvSpPr/>
            <p:nvPr/>
          </p:nvSpPr>
          <p:spPr>
            <a:xfrm>
              <a:off x="960812"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6" name="Google Shape;786;p10"/>
            <p:cNvSpPr/>
            <p:nvPr/>
          </p:nvSpPr>
          <p:spPr>
            <a:xfrm>
              <a:off x="1157585"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7" name="Google Shape;787;p10"/>
            <p:cNvSpPr/>
            <p:nvPr/>
          </p:nvSpPr>
          <p:spPr>
            <a:xfrm>
              <a:off x="1354358"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8" name="Google Shape;788;p10"/>
            <p:cNvSpPr/>
            <p:nvPr/>
          </p:nvSpPr>
          <p:spPr>
            <a:xfrm>
              <a:off x="1551131"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9" name="Google Shape;789;p10"/>
            <p:cNvSpPr/>
            <p:nvPr/>
          </p:nvSpPr>
          <p:spPr>
            <a:xfrm>
              <a:off x="1747904" y="289560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791" name="Google Shape;791;p10"/>
          <p:cNvSpPr txBox="1"/>
          <p:nvPr/>
        </p:nvSpPr>
        <p:spPr>
          <a:xfrm rot="-5400000">
            <a:off x="5892631" y="3678386"/>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1919</a:t>
            </a:r>
            <a:endParaRPr/>
          </a:p>
        </p:txBody>
      </p:sp>
      <p:cxnSp>
        <p:nvCxnSpPr>
          <p:cNvPr id="792" name="Google Shape;792;p10"/>
          <p:cNvCxnSpPr/>
          <p:nvPr/>
        </p:nvCxnSpPr>
        <p:spPr>
          <a:xfrm>
            <a:off x="7019674" y="2743366"/>
            <a:ext cx="16044" cy="860700"/>
          </a:xfrm>
          <a:prstGeom prst="straightConnector1">
            <a:avLst/>
          </a:prstGeom>
          <a:noFill/>
          <a:ln w="19050" cap="flat" cmpd="sng">
            <a:solidFill>
              <a:srgbClr val="543348"/>
            </a:solidFill>
            <a:prstDash val="dot"/>
            <a:round/>
            <a:headEnd type="none" w="sm" len="sm"/>
            <a:tailEnd type="none" w="sm" len="sm"/>
          </a:ln>
        </p:spPr>
      </p:cxnSp>
      <p:sp>
        <p:nvSpPr>
          <p:cNvPr id="794" name="Google Shape;794;p10"/>
          <p:cNvSpPr txBox="1"/>
          <p:nvPr/>
        </p:nvSpPr>
        <p:spPr>
          <a:xfrm rot="-5400000">
            <a:off x="6489418" y="2995625"/>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1928</a:t>
            </a:r>
            <a:endParaRPr/>
          </a:p>
        </p:txBody>
      </p:sp>
      <p:cxnSp>
        <p:nvCxnSpPr>
          <p:cNvPr id="796" name="Google Shape;796;p10"/>
          <p:cNvCxnSpPr/>
          <p:nvPr/>
        </p:nvCxnSpPr>
        <p:spPr>
          <a:xfrm>
            <a:off x="7388803" y="1826631"/>
            <a:ext cx="41533" cy="1700940"/>
          </a:xfrm>
          <a:prstGeom prst="straightConnector1">
            <a:avLst/>
          </a:prstGeom>
          <a:noFill/>
          <a:ln w="19050" cap="flat" cmpd="sng">
            <a:solidFill>
              <a:srgbClr val="543348"/>
            </a:solidFill>
            <a:prstDash val="dot"/>
            <a:round/>
            <a:headEnd type="none" w="sm" len="sm"/>
            <a:tailEnd type="none" w="sm" len="sm"/>
          </a:ln>
        </p:spPr>
      </p:cxnSp>
      <p:sp>
        <p:nvSpPr>
          <p:cNvPr id="797" name="Google Shape;797;p10"/>
          <p:cNvSpPr txBox="1"/>
          <p:nvPr/>
        </p:nvSpPr>
        <p:spPr>
          <a:xfrm rot="-5400000">
            <a:off x="6876624" y="2995624"/>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1940</a:t>
            </a:r>
            <a:endParaRPr/>
          </a:p>
        </p:txBody>
      </p:sp>
      <p:cxnSp>
        <p:nvCxnSpPr>
          <p:cNvPr id="798" name="Google Shape;798;p10"/>
          <p:cNvCxnSpPr/>
          <p:nvPr/>
        </p:nvCxnSpPr>
        <p:spPr>
          <a:xfrm>
            <a:off x="7610233" y="3600345"/>
            <a:ext cx="16044" cy="860700"/>
          </a:xfrm>
          <a:prstGeom prst="straightConnector1">
            <a:avLst/>
          </a:prstGeom>
          <a:noFill/>
          <a:ln w="19050" cap="flat" cmpd="sng">
            <a:solidFill>
              <a:srgbClr val="543348"/>
            </a:solidFill>
            <a:prstDash val="dot"/>
            <a:round/>
            <a:headEnd type="none" w="sm" len="sm"/>
            <a:tailEnd type="none" w="sm" len="sm"/>
          </a:ln>
        </p:spPr>
      </p:cxnSp>
      <p:sp>
        <p:nvSpPr>
          <p:cNvPr id="800" name="Google Shape;800;p10"/>
          <p:cNvSpPr txBox="1"/>
          <p:nvPr/>
        </p:nvSpPr>
        <p:spPr>
          <a:xfrm rot="-5400000">
            <a:off x="7080204" y="3662648"/>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1942</a:t>
            </a:r>
            <a:endParaRPr/>
          </a:p>
        </p:txBody>
      </p:sp>
      <p:cxnSp>
        <p:nvCxnSpPr>
          <p:cNvPr id="801" name="Google Shape;801;p10"/>
          <p:cNvCxnSpPr/>
          <p:nvPr/>
        </p:nvCxnSpPr>
        <p:spPr>
          <a:xfrm>
            <a:off x="8003441" y="2799670"/>
            <a:ext cx="16044" cy="860700"/>
          </a:xfrm>
          <a:prstGeom prst="straightConnector1">
            <a:avLst/>
          </a:prstGeom>
          <a:noFill/>
          <a:ln w="19050" cap="flat" cmpd="sng">
            <a:solidFill>
              <a:srgbClr val="543348"/>
            </a:solidFill>
            <a:prstDash val="dot"/>
            <a:round/>
            <a:headEnd type="none" w="sm" len="sm"/>
            <a:tailEnd type="none" w="sm" len="sm"/>
          </a:ln>
        </p:spPr>
      </p:cxnSp>
      <p:sp>
        <p:nvSpPr>
          <p:cNvPr id="803" name="Google Shape;803;p10"/>
          <p:cNvSpPr txBox="1"/>
          <p:nvPr/>
        </p:nvSpPr>
        <p:spPr>
          <a:xfrm rot="-5400000">
            <a:off x="7507375" y="2932735"/>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1977</a:t>
            </a:r>
            <a:endParaRPr/>
          </a:p>
        </p:txBody>
      </p:sp>
      <p:sp>
        <p:nvSpPr>
          <p:cNvPr id="804" name="Google Shape;804;p10"/>
          <p:cNvSpPr/>
          <p:nvPr/>
        </p:nvSpPr>
        <p:spPr>
          <a:xfrm>
            <a:off x="8339228" y="3491790"/>
            <a:ext cx="126000" cy="127000"/>
          </a:xfrm>
          <a:prstGeom prst="ellipse">
            <a:avLst/>
          </a:prstGeom>
          <a:solidFill>
            <a:srgbClr val="543348"/>
          </a:solidFill>
          <a:ln w="25400" cap="flat" cmpd="sng">
            <a:solidFill>
              <a:srgbClr val="131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805" name="Google Shape;805;p10"/>
          <p:cNvCxnSpPr/>
          <p:nvPr/>
        </p:nvCxnSpPr>
        <p:spPr>
          <a:xfrm>
            <a:off x="8419788" y="3628447"/>
            <a:ext cx="16044" cy="860700"/>
          </a:xfrm>
          <a:prstGeom prst="straightConnector1">
            <a:avLst/>
          </a:prstGeom>
          <a:noFill/>
          <a:ln w="19050" cap="flat" cmpd="sng">
            <a:solidFill>
              <a:srgbClr val="543348"/>
            </a:solidFill>
            <a:prstDash val="dot"/>
            <a:round/>
            <a:headEnd type="none" w="sm" len="sm"/>
            <a:tailEnd type="none" w="sm" len="sm"/>
          </a:ln>
        </p:spPr>
      </p:cxnSp>
      <p:sp>
        <p:nvSpPr>
          <p:cNvPr id="807" name="Google Shape;807;p10"/>
          <p:cNvSpPr txBox="1"/>
          <p:nvPr/>
        </p:nvSpPr>
        <p:spPr>
          <a:xfrm rot="-5400000">
            <a:off x="7912373" y="3609058"/>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2005</a:t>
            </a:r>
            <a:endParaRPr/>
          </a:p>
        </p:txBody>
      </p:sp>
      <p:pic>
        <p:nvPicPr>
          <p:cNvPr id="1026" name="Picture 2" descr="Hypatia of Alexandria - Openclipart">
            <a:extLst>
              <a:ext uri="{FF2B5EF4-FFF2-40B4-BE49-F238E27FC236}">
                <a16:creationId xmlns="" xmlns:a16="http://schemas.microsoft.com/office/drawing/2014/main" id="{51690F68-597C-41E7-9EFB-1E27FCAF52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38" b="39043"/>
          <a:stretch/>
        </p:blipFill>
        <p:spPr bwMode="auto">
          <a:xfrm>
            <a:off x="236278" y="1673419"/>
            <a:ext cx="838138" cy="896735"/>
          </a:xfrm>
          <a:prstGeom prst="flowChartConnector">
            <a:avLst/>
          </a:prstGeom>
          <a:noFill/>
          <a:extLst>
            <a:ext uri="{909E8E84-426E-40DD-AFC4-6F175D3DCCD1}">
              <a14:hiddenFill xmlns:a14="http://schemas.microsoft.com/office/drawing/2010/main">
                <a:solidFill>
                  <a:srgbClr val="FFFFFF"/>
                </a:solidFill>
              </a14:hiddenFill>
            </a:ext>
          </a:extLst>
        </p:spPr>
      </p:pic>
      <p:grpSp>
        <p:nvGrpSpPr>
          <p:cNvPr id="4" name="Gruppieren 3">
            <a:extLst>
              <a:ext uri="{FF2B5EF4-FFF2-40B4-BE49-F238E27FC236}">
                <a16:creationId xmlns="" xmlns:a16="http://schemas.microsoft.com/office/drawing/2014/main" id="{ED795FD4-A911-4EE6-9871-B22F39C096CC}"/>
              </a:ext>
            </a:extLst>
          </p:cNvPr>
          <p:cNvGrpSpPr/>
          <p:nvPr/>
        </p:nvGrpSpPr>
        <p:grpSpPr>
          <a:xfrm>
            <a:off x="2582283" y="1839610"/>
            <a:ext cx="1289034" cy="774287"/>
            <a:chOff x="2464210" y="1731261"/>
            <a:chExt cx="1289034" cy="774287"/>
          </a:xfrm>
        </p:grpSpPr>
        <p:sp>
          <p:nvSpPr>
            <p:cNvPr id="2" name="Ellipse 1">
              <a:extLst>
                <a:ext uri="{FF2B5EF4-FFF2-40B4-BE49-F238E27FC236}">
                  <a16:creationId xmlns="" xmlns:a16="http://schemas.microsoft.com/office/drawing/2014/main" id="{1914F060-F345-4864-96E2-E4A45CF2C9FD}"/>
                </a:ext>
              </a:extLst>
            </p:cNvPr>
            <p:cNvSpPr/>
            <p:nvPr/>
          </p:nvSpPr>
          <p:spPr>
            <a:xfrm>
              <a:off x="2464210" y="1731261"/>
              <a:ext cx="813607" cy="774287"/>
            </a:xfrm>
            <a:prstGeom prst="ellipse">
              <a:avLst/>
            </a:prstGeom>
            <a:no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extLst>
                <a:ext uri="{FF2B5EF4-FFF2-40B4-BE49-F238E27FC236}">
                  <a16:creationId xmlns="" xmlns:a16="http://schemas.microsoft.com/office/drawing/2014/main" id="{1CDCE5C8-8A5F-4FC9-866D-45A9BE0BD81D}"/>
                </a:ext>
              </a:extLst>
            </p:cNvPr>
            <p:cNvSpPr txBox="1"/>
            <p:nvPr/>
          </p:nvSpPr>
          <p:spPr>
            <a:xfrm>
              <a:off x="2499304" y="1805609"/>
              <a:ext cx="1253940" cy="600164"/>
            </a:xfrm>
            <a:prstGeom prst="rect">
              <a:avLst/>
            </a:prstGeom>
            <a:noFill/>
          </p:spPr>
          <p:txBody>
            <a:bodyPr wrap="square" rtlCol="0">
              <a:spAutoFit/>
            </a:bodyPr>
            <a:lstStyle/>
            <a:p>
              <a:r>
                <a:rPr lang="de-AT" sz="1100" dirty="0"/>
                <a:t>Bild von </a:t>
              </a:r>
              <a:br>
                <a:rPr lang="de-AT" sz="1100" dirty="0"/>
              </a:br>
              <a:r>
                <a:rPr lang="de-AT" sz="1100" dirty="0"/>
                <a:t>Wang</a:t>
              </a:r>
              <a:br>
                <a:rPr lang="de-AT" sz="1100" dirty="0"/>
              </a:br>
              <a:r>
                <a:rPr lang="de-AT" sz="1100" dirty="0"/>
                <a:t> </a:t>
              </a:r>
              <a:r>
                <a:rPr lang="de-AT" sz="1100" dirty="0" err="1"/>
                <a:t>Zhenyi</a:t>
              </a:r>
              <a:endParaRPr lang="de-AT" sz="1100" dirty="0"/>
            </a:p>
          </p:txBody>
        </p:sp>
      </p:grpSp>
      <p:grpSp>
        <p:nvGrpSpPr>
          <p:cNvPr id="102" name="Gruppieren 101">
            <a:extLst>
              <a:ext uri="{FF2B5EF4-FFF2-40B4-BE49-F238E27FC236}">
                <a16:creationId xmlns="" xmlns:a16="http://schemas.microsoft.com/office/drawing/2014/main" id="{B0CF86A2-8BE7-443A-9C92-5F42AB0B8D4F}"/>
              </a:ext>
            </a:extLst>
          </p:cNvPr>
          <p:cNvGrpSpPr/>
          <p:nvPr/>
        </p:nvGrpSpPr>
        <p:grpSpPr>
          <a:xfrm>
            <a:off x="5060988" y="1861988"/>
            <a:ext cx="1289034" cy="774287"/>
            <a:chOff x="2464210" y="1731261"/>
            <a:chExt cx="1289034" cy="774287"/>
          </a:xfrm>
        </p:grpSpPr>
        <p:sp>
          <p:nvSpPr>
            <p:cNvPr id="103" name="Ellipse 102">
              <a:extLst>
                <a:ext uri="{FF2B5EF4-FFF2-40B4-BE49-F238E27FC236}">
                  <a16:creationId xmlns="" xmlns:a16="http://schemas.microsoft.com/office/drawing/2014/main" id="{A7921FE7-9186-40D9-87CD-7F539D5BD6BB}"/>
                </a:ext>
              </a:extLst>
            </p:cNvPr>
            <p:cNvSpPr/>
            <p:nvPr/>
          </p:nvSpPr>
          <p:spPr>
            <a:xfrm>
              <a:off x="2464210" y="1731261"/>
              <a:ext cx="813607" cy="774287"/>
            </a:xfrm>
            <a:prstGeom prst="ellipse">
              <a:avLst/>
            </a:prstGeom>
            <a:no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Textfeld 103">
              <a:extLst>
                <a:ext uri="{FF2B5EF4-FFF2-40B4-BE49-F238E27FC236}">
                  <a16:creationId xmlns="" xmlns:a16="http://schemas.microsoft.com/office/drawing/2014/main" id="{1C587165-1123-401F-96C0-36E98F02D2C4}"/>
                </a:ext>
              </a:extLst>
            </p:cNvPr>
            <p:cNvSpPr txBox="1"/>
            <p:nvPr/>
          </p:nvSpPr>
          <p:spPr>
            <a:xfrm>
              <a:off x="2499304" y="1805609"/>
              <a:ext cx="1253940" cy="600164"/>
            </a:xfrm>
            <a:prstGeom prst="rect">
              <a:avLst/>
            </a:prstGeom>
            <a:noFill/>
          </p:spPr>
          <p:txBody>
            <a:bodyPr wrap="square" rtlCol="0">
              <a:spAutoFit/>
            </a:bodyPr>
            <a:lstStyle/>
            <a:p>
              <a:r>
                <a:rPr lang="de-AT" sz="1100" dirty="0"/>
                <a:t>Bild von </a:t>
              </a:r>
              <a:br>
                <a:rPr lang="de-AT" sz="1100" dirty="0"/>
              </a:br>
              <a:r>
                <a:rPr lang="de-AT" sz="1100" dirty="0"/>
                <a:t>Dorothy</a:t>
              </a:r>
              <a:br>
                <a:rPr lang="de-AT" sz="1100" dirty="0"/>
              </a:br>
              <a:r>
                <a:rPr lang="de-AT" sz="1100" dirty="0"/>
                <a:t>Vaughan</a:t>
              </a:r>
            </a:p>
          </p:txBody>
        </p:sp>
      </p:grpSp>
      <p:pic>
        <p:nvPicPr>
          <p:cNvPr id="6" name="Picture 2">
            <a:extLst>
              <a:ext uri="{FF2B5EF4-FFF2-40B4-BE49-F238E27FC236}">
                <a16:creationId xmlns="" xmlns:a16="http://schemas.microsoft.com/office/drawing/2014/main" id="{A1CBF0A4-B9DE-41BC-B246-C01ABCC466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541" t="6591" r="2489" b="19928"/>
          <a:stretch/>
        </p:blipFill>
        <p:spPr bwMode="auto">
          <a:xfrm>
            <a:off x="3557248" y="4179683"/>
            <a:ext cx="976982" cy="93616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06" name="Google Shape;774;p10">
            <a:extLst>
              <a:ext uri="{FF2B5EF4-FFF2-40B4-BE49-F238E27FC236}">
                <a16:creationId xmlns="" xmlns:a16="http://schemas.microsoft.com/office/drawing/2014/main" id="{8237BBAB-12D9-428D-82F0-50573A7AC23D}"/>
              </a:ext>
            </a:extLst>
          </p:cNvPr>
          <p:cNvSpPr txBox="1"/>
          <p:nvPr/>
        </p:nvSpPr>
        <p:spPr>
          <a:xfrm rot="-5400000">
            <a:off x="3613190" y="3659061"/>
            <a:ext cx="8369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1 860</a:t>
            </a:r>
            <a:endParaRPr dirty="0"/>
          </a:p>
        </p:txBody>
      </p:sp>
      <p:cxnSp>
        <p:nvCxnSpPr>
          <p:cNvPr id="107" name="Google Shape;772;p10">
            <a:extLst>
              <a:ext uri="{FF2B5EF4-FFF2-40B4-BE49-F238E27FC236}">
                <a16:creationId xmlns="" xmlns:a16="http://schemas.microsoft.com/office/drawing/2014/main" id="{4E97E1B4-F879-459D-9079-5EE43102ED82}"/>
              </a:ext>
            </a:extLst>
          </p:cNvPr>
          <p:cNvCxnSpPr/>
          <p:nvPr/>
        </p:nvCxnSpPr>
        <p:spPr>
          <a:xfrm>
            <a:off x="4190045" y="3527324"/>
            <a:ext cx="16044" cy="860700"/>
          </a:xfrm>
          <a:prstGeom prst="straightConnector1">
            <a:avLst/>
          </a:prstGeom>
          <a:noFill/>
          <a:ln w="19050" cap="flat" cmpd="sng">
            <a:solidFill>
              <a:srgbClr val="543348"/>
            </a:solidFill>
            <a:prstDash val="dot"/>
            <a:round/>
            <a:headEnd type="none" w="sm" len="sm"/>
            <a:tailEnd type="none" w="sm" len="sm"/>
          </a:ln>
        </p:spPr>
      </p:cxnSp>
      <p:grpSp>
        <p:nvGrpSpPr>
          <p:cNvPr id="97" name="Gruppieren 96">
            <a:extLst>
              <a:ext uri="{FF2B5EF4-FFF2-40B4-BE49-F238E27FC236}">
                <a16:creationId xmlns="" xmlns:a16="http://schemas.microsoft.com/office/drawing/2014/main" id="{D16C7992-8B75-495C-B7D5-F86B3565EBA8}"/>
              </a:ext>
            </a:extLst>
          </p:cNvPr>
          <p:cNvGrpSpPr/>
          <p:nvPr/>
        </p:nvGrpSpPr>
        <p:grpSpPr>
          <a:xfrm>
            <a:off x="4300437" y="4257459"/>
            <a:ext cx="1491304" cy="836510"/>
            <a:chOff x="2464210" y="1731261"/>
            <a:chExt cx="1289034" cy="774287"/>
          </a:xfrm>
        </p:grpSpPr>
        <p:sp>
          <p:nvSpPr>
            <p:cNvPr id="98" name="Ellipse 97">
              <a:extLst>
                <a:ext uri="{FF2B5EF4-FFF2-40B4-BE49-F238E27FC236}">
                  <a16:creationId xmlns="" xmlns:a16="http://schemas.microsoft.com/office/drawing/2014/main" id="{EDBDDE81-D725-4B1B-9E7C-474FE79F4F85}"/>
                </a:ext>
              </a:extLst>
            </p:cNvPr>
            <p:cNvSpPr/>
            <p:nvPr/>
          </p:nvSpPr>
          <p:spPr>
            <a:xfrm>
              <a:off x="2464210" y="1731261"/>
              <a:ext cx="813607" cy="774287"/>
            </a:xfrm>
            <a:prstGeom prst="ellipse">
              <a:avLst/>
            </a:prstGeom>
            <a:no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9" name="Textfeld 98">
              <a:extLst>
                <a:ext uri="{FF2B5EF4-FFF2-40B4-BE49-F238E27FC236}">
                  <a16:creationId xmlns="" xmlns:a16="http://schemas.microsoft.com/office/drawing/2014/main" id="{665D5015-0B36-4B69-9D67-F66522094707}"/>
                </a:ext>
              </a:extLst>
            </p:cNvPr>
            <p:cNvSpPr txBox="1"/>
            <p:nvPr/>
          </p:nvSpPr>
          <p:spPr>
            <a:xfrm>
              <a:off x="2499304" y="1805609"/>
              <a:ext cx="1253940" cy="600164"/>
            </a:xfrm>
            <a:prstGeom prst="rect">
              <a:avLst/>
            </a:prstGeom>
            <a:noFill/>
          </p:spPr>
          <p:txBody>
            <a:bodyPr wrap="square" rtlCol="0">
              <a:spAutoFit/>
            </a:bodyPr>
            <a:lstStyle/>
            <a:p>
              <a:r>
                <a:rPr lang="de-AT" sz="1100" dirty="0"/>
                <a:t>Bild von </a:t>
              </a:r>
              <a:br>
                <a:rPr lang="de-AT" sz="1100" dirty="0"/>
              </a:br>
              <a:r>
                <a:rPr lang="de-AT" sz="1100" dirty="0"/>
                <a:t>Nettie </a:t>
              </a:r>
              <a:br>
                <a:rPr lang="de-AT" sz="1100" dirty="0"/>
              </a:br>
              <a:r>
                <a:rPr lang="de-AT" sz="1100" dirty="0"/>
                <a:t>Stevens</a:t>
              </a:r>
            </a:p>
          </p:txBody>
        </p:sp>
      </p:grpSp>
      <p:grpSp>
        <p:nvGrpSpPr>
          <p:cNvPr id="108" name="Gruppieren 107">
            <a:extLst>
              <a:ext uri="{FF2B5EF4-FFF2-40B4-BE49-F238E27FC236}">
                <a16:creationId xmlns="" xmlns:a16="http://schemas.microsoft.com/office/drawing/2014/main" id="{72C0ADA5-17C2-4982-B5C2-1AC3C8AAB676}"/>
              </a:ext>
            </a:extLst>
          </p:cNvPr>
          <p:cNvGrpSpPr/>
          <p:nvPr/>
        </p:nvGrpSpPr>
        <p:grpSpPr>
          <a:xfrm>
            <a:off x="5790799" y="4243701"/>
            <a:ext cx="1491304" cy="836510"/>
            <a:chOff x="2464210" y="1731261"/>
            <a:chExt cx="1289034" cy="774287"/>
          </a:xfrm>
        </p:grpSpPr>
        <p:sp>
          <p:nvSpPr>
            <p:cNvPr id="109" name="Ellipse 108">
              <a:extLst>
                <a:ext uri="{FF2B5EF4-FFF2-40B4-BE49-F238E27FC236}">
                  <a16:creationId xmlns="" xmlns:a16="http://schemas.microsoft.com/office/drawing/2014/main" id="{4DC023A9-24FC-44FD-B130-18A498B402E3}"/>
                </a:ext>
              </a:extLst>
            </p:cNvPr>
            <p:cNvSpPr/>
            <p:nvPr/>
          </p:nvSpPr>
          <p:spPr>
            <a:xfrm>
              <a:off x="2464210" y="1731261"/>
              <a:ext cx="813607" cy="774287"/>
            </a:xfrm>
            <a:prstGeom prst="ellipse">
              <a:avLst/>
            </a:prstGeom>
            <a:no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0" name="Textfeld 109">
              <a:extLst>
                <a:ext uri="{FF2B5EF4-FFF2-40B4-BE49-F238E27FC236}">
                  <a16:creationId xmlns="" xmlns:a16="http://schemas.microsoft.com/office/drawing/2014/main" id="{5F125130-91F5-442E-B6D0-3A22AFCE040A}"/>
                </a:ext>
              </a:extLst>
            </p:cNvPr>
            <p:cNvSpPr txBox="1"/>
            <p:nvPr/>
          </p:nvSpPr>
          <p:spPr>
            <a:xfrm>
              <a:off x="2499304" y="1805609"/>
              <a:ext cx="1253940" cy="555521"/>
            </a:xfrm>
            <a:prstGeom prst="rect">
              <a:avLst/>
            </a:prstGeom>
            <a:noFill/>
          </p:spPr>
          <p:txBody>
            <a:bodyPr wrap="square" rtlCol="0">
              <a:spAutoFit/>
            </a:bodyPr>
            <a:lstStyle/>
            <a:p>
              <a:r>
                <a:rPr lang="de-AT" sz="1100" dirty="0"/>
                <a:t>Bild von </a:t>
              </a:r>
              <a:br>
                <a:rPr lang="de-AT" sz="1100" dirty="0"/>
              </a:br>
              <a:r>
                <a:rPr lang="de-AT" sz="1100" dirty="0"/>
                <a:t>Jane Cooke </a:t>
              </a:r>
              <a:br>
                <a:rPr lang="de-AT" sz="1100" dirty="0"/>
              </a:br>
              <a:r>
                <a:rPr lang="de-AT" sz="1100" dirty="0"/>
                <a:t>Wright</a:t>
              </a:r>
            </a:p>
          </p:txBody>
        </p:sp>
      </p:grpSp>
      <p:grpSp>
        <p:nvGrpSpPr>
          <p:cNvPr id="111" name="Gruppieren 110">
            <a:extLst>
              <a:ext uri="{FF2B5EF4-FFF2-40B4-BE49-F238E27FC236}">
                <a16:creationId xmlns="" xmlns:a16="http://schemas.microsoft.com/office/drawing/2014/main" id="{B98A6757-CC2E-4858-8D99-8CEC9A934DA9}"/>
              </a:ext>
            </a:extLst>
          </p:cNvPr>
          <p:cNvGrpSpPr/>
          <p:nvPr/>
        </p:nvGrpSpPr>
        <p:grpSpPr>
          <a:xfrm>
            <a:off x="6631487" y="1913498"/>
            <a:ext cx="1289034" cy="774287"/>
            <a:chOff x="2464210" y="1731261"/>
            <a:chExt cx="1289034" cy="774287"/>
          </a:xfrm>
        </p:grpSpPr>
        <p:sp>
          <p:nvSpPr>
            <p:cNvPr id="112" name="Ellipse 111">
              <a:extLst>
                <a:ext uri="{FF2B5EF4-FFF2-40B4-BE49-F238E27FC236}">
                  <a16:creationId xmlns="" xmlns:a16="http://schemas.microsoft.com/office/drawing/2014/main" id="{151B5942-5200-4B07-B88A-30342805A5E9}"/>
                </a:ext>
              </a:extLst>
            </p:cNvPr>
            <p:cNvSpPr/>
            <p:nvPr/>
          </p:nvSpPr>
          <p:spPr>
            <a:xfrm>
              <a:off x="2464210" y="1731261"/>
              <a:ext cx="813607" cy="774287"/>
            </a:xfrm>
            <a:prstGeom prst="ellipse">
              <a:avLst/>
            </a:prstGeom>
            <a:no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3" name="Textfeld 112">
              <a:extLst>
                <a:ext uri="{FF2B5EF4-FFF2-40B4-BE49-F238E27FC236}">
                  <a16:creationId xmlns="" xmlns:a16="http://schemas.microsoft.com/office/drawing/2014/main" id="{15ECE156-F717-4039-B49D-0B93D78B6D2A}"/>
                </a:ext>
              </a:extLst>
            </p:cNvPr>
            <p:cNvSpPr txBox="1"/>
            <p:nvPr/>
          </p:nvSpPr>
          <p:spPr>
            <a:xfrm>
              <a:off x="2499304" y="1805609"/>
              <a:ext cx="1253940" cy="600164"/>
            </a:xfrm>
            <a:prstGeom prst="rect">
              <a:avLst/>
            </a:prstGeom>
            <a:noFill/>
          </p:spPr>
          <p:txBody>
            <a:bodyPr wrap="square" rtlCol="0">
              <a:spAutoFit/>
            </a:bodyPr>
            <a:lstStyle/>
            <a:p>
              <a:r>
                <a:rPr lang="de-AT" sz="1100" dirty="0"/>
                <a:t>Bild von </a:t>
              </a:r>
              <a:br>
                <a:rPr lang="de-AT" sz="1100" dirty="0"/>
              </a:br>
              <a:r>
                <a:rPr lang="de-AT" sz="1100" dirty="0"/>
                <a:t>Vera</a:t>
              </a:r>
            </a:p>
            <a:p>
              <a:r>
                <a:rPr lang="de-AT" sz="1100" dirty="0"/>
                <a:t>Rubin</a:t>
              </a:r>
            </a:p>
          </p:txBody>
        </p:sp>
      </p:grpSp>
      <p:grpSp>
        <p:nvGrpSpPr>
          <p:cNvPr id="115" name="Gruppieren 114">
            <a:extLst>
              <a:ext uri="{FF2B5EF4-FFF2-40B4-BE49-F238E27FC236}">
                <a16:creationId xmlns="" xmlns:a16="http://schemas.microsoft.com/office/drawing/2014/main" id="{94F3F5BD-21B3-4852-B636-2CA73208A39B}"/>
              </a:ext>
            </a:extLst>
          </p:cNvPr>
          <p:cNvGrpSpPr/>
          <p:nvPr/>
        </p:nvGrpSpPr>
        <p:grpSpPr>
          <a:xfrm>
            <a:off x="6993473" y="995654"/>
            <a:ext cx="1289034" cy="774287"/>
            <a:chOff x="2464210" y="1731261"/>
            <a:chExt cx="1289034" cy="774287"/>
          </a:xfrm>
        </p:grpSpPr>
        <p:sp>
          <p:nvSpPr>
            <p:cNvPr id="116" name="Ellipse 115">
              <a:extLst>
                <a:ext uri="{FF2B5EF4-FFF2-40B4-BE49-F238E27FC236}">
                  <a16:creationId xmlns="" xmlns:a16="http://schemas.microsoft.com/office/drawing/2014/main" id="{945BFADC-8499-42D5-A35C-A77D7AE2E592}"/>
                </a:ext>
              </a:extLst>
            </p:cNvPr>
            <p:cNvSpPr/>
            <p:nvPr/>
          </p:nvSpPr>
          <p:spPr>
            <a:xfrm>
              <a:off x="2464210" y="1731261"/>
              <a:ext cx="813607" cy="774287"/>
            </a:xfrm>
            <a:prstGeom prst="ellipse">
              <a:avLst/>
            </a:prstGeom>
            <a:no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7" name="Textfeld 116">
              <a:extLst>
                <a:ext uri="{FF2B5EF4-FFF2-40B4-BE49-F238E27FC236}">
                  <a16:creationId xmlns="" xmlns:a16="http://schemas.microsoft.com/office/drawing/2014/main" id="{BF6EE5A8-FC7F-4502-BCF8-21AD3F60566C}"/>
                </a:ext>
              </a:extLst>
            </p:cNvPr>
            <p:cNvSpPr txBox="1"/>
            <p:nvPr/>
          </p:nvSpPr>
          <p:spPr>
            <a:xfrm>
              <a:off x="2499304" y="1805609"/>
              <a:ext cx="1253940" cy="600164"/>
            </a:xfrm>
            <a:prstGeom prst="rect">
              <a:avLst/>
            </a:prstGeom>
            <a:noFill/>
          </p:spPr>
          <p:txBody>
            <a:bodyPr wrap="square" rtlCol="0">
              <a:spAutoFit/>
            </a:bodyPr>
            <a:lstStyle/>
            <a:p>
              <a:r>
                <a:rPr lang="de-AT" sz="1100" dirty="0"/>
                <a:t>Bild von </a:t>
              </a:r>
              <a:br>
                <a:rPr lang="de-AT" sz="1100" dirty="0"/>
              </a:br>
              <a:r>
                <a:rPr lang="de-AT" sz="1100" dirty="0"/>
                <a:t>Sau Lan</a:t>
              </a:r>
              <a:br>
                <a:rPr lang="de-AT" sz="1100" dirty="0"/>
              </a:br>
              <a:r>
                <a:rPr lang="de-AT" sz="1100" dirty="0" err="1"/>
                <a:t>Yu</a:t>
              </a:r>
              <a:r>
                <a:rPr lang="de-AT" sz="1100" dirty="0"/>
                <a:t> Wu</a:t>
              </a:r>
            </a:p>
          </p:txBody>
        </p:sp>
      </p:grpSp>
      <p:grpSp>
        <p:nvGrpSpPr>
          <p:cNvPr id="118" name="Gruppieren 117">
            <a:extLst>
              <a:ext uri="{FF2B5EF4-FFF2-40B4-BE49-F238E27FC236}">
                <a16:creationId xmlns="" xmlns:a16="http://schemas.microsoft.com/office/drawing/2014/main" id="{DE53C991-72C5-4028-99BF-D9E96088E557}"/>
              </a:ext>
            </a:extLst>
          </p:cNvPr>
          <p:cNvGrpSpPr/>
          <p:nvPr/>
        </p:nvGrpSpPr>
        <p:grpSpPr>
          <a:xfrm>
            <a:off x="7245703" y="4337599"/>
            <a:ext cx="1289034" cy="774287"/>
            <a:chOff x="2464210" y="1731261"/>
            <a:chExt cx="1289034" cy="774287"/>
          </a:xfrm>
        </p:grpSpPr>
        <p:sp>
          <p:nvSpPr>
            <p:cNvPr id="119" name="Ellipse 118">
              <a:extLst>
                <a:ext uri="{FF2B5EF4-FFF2-40B4-BE49-F238E27FC236}">
                  <a16:creationId xmlns="" xmlns:a16="http://schemas.microsoft.com/office/drawing/2014/main" id="{80C5852F-DD2F-459B-BC6E-AB17E6F25865}"/>
                </a:ext>
              </a:extLst>
            </p:cNvPr>
            <p:cNvSpPr/>
            <p:nvPr/>
          </p:nvSpPr>
          <p:spPr>
            <a:xfrm>
              <a:off x="2464210" y="1731261"/>
              <a:ext cx="813607" cy="774287"/>
            </a:xfrm>
            <a:prstGeom prst="ellipse">
              <a:avLst/>
            </a:prstGeom>
            <a:no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0" name="Textfeld 119">
              <a:extLst>
                <a:ext uri="{FF2B5EF4-FFF2-40B4-BE49-F238E27FC236}">
                  <a16:creationId xmlns="" xmlns:a16="http://schemas.microsoft.com/office/drawing/2014/main" id="{DAEA7CF7-80D0-42B9-857D-EE966C74EE0C}"/>
                </a:ext>
              </a:extLst>
            </p:cNvPr>
            <p:cNvSpPr txBox="1"/>
            <p:nvPr/>
          </p:nvSpPr>
          <p:spPr>
            <a:xfrm>
              <a:off x="2499304" y="1805609"/>
              <a:ext cx="1253940" cy="600164"/>
            </a:xfrm>
            <a:prstGeom prst="rect">
              <a:avLst/>
            </a:prstGeom>
            <a:noFill/>
          </p:spPr>
          <p:txBody>
            <a:bodyPr wrap="square" rtlCol="0">
              <a:spAutoFit/>
            </a:bodyPr>
            <a:lstStyle/>
            <a:p>
              <a:r>
                <a:rPr lang="de-AT" sz="1100" dirty="0"/>
                <a:t>Bild von </a:t>
              </a:r>
              <a:br>
                <a:rPr lang="de-AT" sz="1100" dirty="0"/>
              </a:br>
              <a:r>
                <a:rPr lang="de-AT" sz="1100" dirty="0"/>
                <a:t>Katia </a:t>
              </a:r>
              <a:br>
                <a:rPr lang="de-AT" sz="1100" dirty="0"/>
              </a:br>
              <a:r>
                <a:rPr lang="de-AT" sz="1100" dirty="0"/>
                <a:t>Krafft</a:t>
              </a:r>
            </a:p>
          </p:txBody>
        </p:sp>
      </p:grpSp>
      <p:pic>
        <p:nvPicPr>
          <p:cNvPr id="1030" name="Picture 6">
            <a:extLst>
              <a:ext uri="{FF2B5EF4-FFF2-40B4-BE49-F238E27FC236}">
                <a16:creationId xmlns="" xmlns:a16="http://schemas.microsoft.com/office/drawing/2014/main" id="{AB093A81-89BC-4932-96BF-C4CF6464DF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43" t="7614" r="-4143" b="19724"/>
          <a:stretch/>
        </p:blipFill>
        <p:spPr bwMode="auto">
          <a:xfrm>
            <a:off x="7498702" y="1752942"/>
            <a:ext cx="972015" cy="98095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 xmlns:a16="http://schemas.microsoft.com/office/drawing/2014/main" id="{CC98C7B4-B49A-43A2-AF31-37B0DF3C934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209" t="1205" r="11948" b="3059"/>
          <a:stretch/>
        </p:blipFill>
        <p:spPr bwMode="auto">
          <a:xfrm flipH="1">
            <a:off x="8041812" y="4267349"/>
            <a:ext cx="846831" cy="844537"/>
          </a:xfrm>
          <a:prstGeom prst="flowChartConnector">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0DDE892-47D9-4BFD-9959-FAF2E6AC5AA6}"/>
              </a:ext>
            </a:extLst>
          </p:cNvPr>
          <p:cNvSpPr>
            <a:spLocks noGrp="1"/>
          </p:cNvSpPr>
          <p:nvPr>
            <p:ph type="title"/>
          </p:nvPr>
        </p:nvSpPr>
        <p:spPr>
          <a:xfrm>
            <a:off x="1980796" y="1857580"/>
            <a:ext cx="5182408" cy="837000"/>
          </a:xfrm>
        </p:spPr>
        <p:txBody>
          <a:bodyPr/>
          <a:lstStyle/>
          <a:p>
            <a:r>
              <a:rPr lang="de-AT" dirty="0"/>
              <a:t>Vorhang auf für… </a:t>
            </a:r>
          </a:p>
        </p:txBody>
      </p:sp>
    </p:spTree>
    <p:extLst>
      <p:ext uri="{BB962C8B-B14F-4D97-AF65-F5344CB8AC3E}">
        <p14:creationId xmlns:p14="http://schemas.microsoft.com/office/powerpoint/2010/main" val="304452042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
          <p:cNvSpPr txBox="1">
            <a:spLocks noGrp="1"/>
          </p:cNvSpPr>
          <p:nvPr>
            <p:ph type="title"/>
          </p:nvPr>
        </p:nvSpPr>
        <p:spPr>
          <a:xfrm>
            <a:off x="291739" y="84083"/>
            <a:ext cx="3876000" cy="837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200"/>
              <a:buNone/>
            </a:pPr>
            <a:r>
              <a:rPr lang="en" dirty="0"/>
              <a:t>Hypatia</a:t>
            </a:r>
            <a:endParaRPr dirty="0"/>
          </a:p>
        </p:txBody>
      </p:sp>
      <p:sp>
        <p:nvSpPr>
          <p:cNvPr id="2" name="Textfeld 1">
            <a:extLst>
              <a:ext uri="{FF2B5EF4-FFF2-40B4-BE49-F238E27FC236}">
                <a16:creationId xmlns="" xmlns:a16="http://schemas.microsoft.com/office/drawing/2014/main" id="{515E9CFE-0AC9-41AD-B0E8-BF0AA8C65B82}"/>
              </a:ext>
            </a:extLst>
          </p:cNvPr>
          <p:cNvSpPr txBox="1"/>
          <p:nvPr/>
        </p:nvSpPr>
        <p:spPr>
          <a:xfrm>
            <a:off x="310989" y="819514"/>
            <a:ext cx="234558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(360 – 415) </a:t>
            </a:r>
          </a:p>
        </p:txBody>
      </p:sp>
      <p:pic>
        <p:nvPicPr>
          <p:cNvPr id="3" name="Picture 2">
            <a:extLst>
              <a:ext uri="{FF2B5EF4-FFF2-40B4-BE49-F238E27FC236}">
                <a16:creationId xmlns="" xmlns:a16="http://schemas.microsoft.com/office/drawing/2014/main" id="{BF0D8A1C-73E9-494F-8926-0E8099C91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822" y="0"/>
            <a:ext cx="30797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Ein Bild, das Uhr, dunkel, Kompass enthält.&#10;&#10;Automatisch generierte Beschreibung">
            <a:extLst>
              <a:ext uri="{FF2B5EF4-FFF2-40B4-BE49-F238E27FC236}">
                <a16:creationId xmlns="" xmlns:a16="http://schemas.microsoft.com/office/drawing/2014/main" id="{08DFD40B-937F-4A9D-8299-517ABF76675B}"/>
              </a:ext>
            </a:extLst>
          </p:cNvPr>
          <p:cNvPicPr>
            <a:picLocks noChangeAspect="1"/>
          </p:cNvPicPr>
          <p:nvPr/>
        </p:nvPicPr>
        <p:blipFill>
          <a:blip r:embed="rId4"/>
          <a:stretch>
            <a:fillRect/>
          </a:stretch>
        </p:blipFill>
        <p:spPr>
          <a:xfrm>
            <a:off x="-103100" y="1311748"/>
            <a:ext cx="3150448" cy="3646100"/>
          </a:xfrm>
          <a:prstGeom prst="rect">
            <a:avLst/>
          </a:prstGeom>
        </p:spPr>
      </p:pic>
      <p:sp>
        <p:nvSpPr>
          <p:cNvPr id="12" name="Textfeld 11">
            <a:extLst>
              <a:ext uri="{FF2B5EF4-FFF2-40B4-BE49-F238E27FC236}">
                <a16:creationId xmlns="" xmlns:a16="http://schemas.microsoft.com/office/drawing/2014/main" id="{4D28984E-2D52-4AE5-95AD-3253082C07F1}"/>
              </a:ext>
            </a:extLst>
          </p:cNvPr>
          <p:cNvSpPr txBox="1"/>
          <p:nvPr/>
        </p:nvSpPr>
        <p:spPr>
          <a:xfrm>
            <a:off x="883085" y="4711418"/>
            <a:ext cx="2345583" cy="369332"/>
          </a:xfrm>
          <a:prstGeom prst="rect">
            <a:avLst/>
          </a:prstGeom>
          <a:noFill/>
        </p:spPr>
        <p:txBody>
          <a:bodyPr wrap="square" rtlCol="0">
            <a:spAutoFit/>
          </a:bodyPr>
          <a:lstStyle/>
          <a:p>
            <a:r>
              <a:rPr lang="de-AT" sz="1800" dirty="0">
                <a:solidFill>
                  <a:srgbClr val="543348"/>
                </a:solidFill>
                <a:latin typeface="Voltaire" panose="020B0604020202020204" charset="0"/>
              </a:rPr>
              <a:t>Astrolabium</a:t>
            </a:r>
          </a:p>
        </p:txBody>
      </p:sp>
      <p:sp>
        <p:nvSpPr>
          <p:cNvPr id="8" name="Textfeld 7">
            <a:extLst>
              <a:ext uri="{FF2B5EF4-FFF2-40B4-BE49-F238E27FC236}">
                <a16:creationId xmlns="" xmlns:a16="http://schemas.microsoft.com/office/drawing/2014/main" id="{B51F50C9-19BF-445F-A703-F1790577B028}"/>
              </a:ext>
            </a:extLst>
          </p:cNvPr>
          <p:cNvSpPr txBox="1"/>
          <p:nvPr/>
        </p:nvSpPr>
        <p:spPr>
          <a:xfrm>
            <a:off x="5965902" y="185652"/>
            <a:ext cx="2886359" cy="4770537"/>
          </a:xfrm>
          <a:prstGeom prst="rect">
            <a:avLst/>
          </a:prstGeom>
          <a:noFill/>
          <a:ln>
            <a:solidFill>
              <a:schemeClr val="tx1"/>
            </a:solidFill>
          </a:ln>
        </p:spPr>
        <p:txBody>
          <a:bodyPr wrap="square" rtlCol="0">
            <a:spAutoFit/>
          </a:bodyPr>
          <a:lstStyle/>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a:p>
            <a:pPr algn="ctr"/>
            <a:r>
              <a:rPr lang="de-AT" sz="2400" dirty="0">
                <a:latin typeface="Voltaire" panose="020B0604020202020204" charset="0"/>
              </a:rPr>
              <a:t>   Bild von Hypatia</a:t>
            </a:r>
          </a:p>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2"/>
          <p:cNvSpPr txBox="1">
            <a:spLocks noGrp="1"/>
          </p:cNvSpPr>
          <p:nvPr>
            <p:ph type="title"/>
          </p:nvPr>
        </p:nvSpPr>
        <p:spPr>
          <a:xfrm>
            <a:off x="2530927" y="267004"/>
            <a:ext cx="7886700" cy="994275"/>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1800"/>
              <a:buNone/>
            </a:pPr>
            <a:r>
              <a:rPr lang="en" sz="4800" dirty="0"/>
              <a:t>Hedy Lamarr</a:t>
            </a:r>
            <a:endParaRPr sz="4800" dirty="0"/>
          </a:p>
        </p:txBody>
      </p:sp>
      <p:sp>
        <p:nvSpPr>
          <p:cNvPr id="5" name="Textfeld 4">
            <a:extLst>
              <a:ext uri="{FF2B5EF4-FFF2-40B4-BE49-F238E27FC236}">
                <a16:creationId xmlns="" xmlns:a16="http://schemas.microsoft.com/office/drawing/2014/main" id="{5D314781-8A07-4211-89CD-18A2DDD085E1}"/>
              </a:ext>
            </a:extLst>
          </p:cNvPr>
          <p:cNvSpPr txBox="1"/>
          <p:nvPr/>
        </p:nvSpPr>
        <p:spPr>
          <a:xfrm>
            <a:off x="2665476" y="1086361"/>
            <a:ext cx="234558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(1914 – 2000) </a:t>
            </a:r>
          </a:p>
        </p:txBody>
      </p:sp>
      <p:pic>
        <p:nvPicPr>
          <p:cNvPr id="7170" name="Picture 2" descr="Nfc Phone Icons - Download Free Vector Icons | Noun Project">
            <a:extLst>
              <a:ext uri="{FF2B5EF4-FFF2-40B4-BE49-F238E27FC236}">
                <a16:creationId xmlns="" xmlns:a16="http://schemas.microsoft.com/office/drawing/2014/main" id="{918A06A9-A937-4432-B4A1-7AE5FAE2D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6111">
            <a:off x="-141747" y="2426809"/>
            <a:ext cx="2521997" cy="25219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 xmlns:a16="http://schemas.microsoft.com/office/drawing/2014/main" id="{4C45C498-88E5-4F27-B484-C5C57B2BE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335" y="2386361"/>
            <a:ext cx="2793187" cy="265005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Person, dunkel enthält.&#10;&#10;Automatisch generierte Beschreibung">
            <a:extLst>
              <a:ext uri="{FF2B5EF4-FFF2-40B4-BE49-F238E27FC236}">
                <a16:creationId xmlns="" xmlns:a16="http://schemas.microsoft.com/office/drawing/2014/main" id="{4AB30C7C-4808-4273-8792-7147B75B5725}"/>
              </a:ext>
            </a:extLst>
          </p:cNvPr>
          <p:cNvPicPr>
            <a:picLocks noChangeAspect="1"/>
          </p:cNvPicPr>
          <p:nvPr/>
        </p:nvPicPr>
        <p:blipFill>
          <a:blip r:embed="rId5"/>
          <a:stretch>
            <a:fillRect/>
          </a:stretch>
        </p:blipFill>
        <p:spPr>
          <a:xfrm>
            <a:off x="-129999" y="-72112"/>
            <a:ext cx="2498505" cy="2243313"/>
          </a:xfrm>
          <a:prstGeom prst="rect">
            <a:avLst/>
          </a:prstGeom>
        </p:spPr>
      </p:pic>
      <p:pic>
        <p:nvPicPr>
          <p:cNvPr id="3078" name="Picture 6" descr="Hedy Lamarr-Hollywood, Film, Schauspielerin, Grau, Film">
            <a:extLst>
              <a:ext uri="{FF2B5EF4-FFF2-40B4-BE49-F238E27FC236}">
                <a16:creationId xmlns="" xmlns:a16="http://schemas.microsoft.com/office/drawing/2014/main" id="{1CF91172-F12E-4D2F-9F85-2238EA9AC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82" r="10240"/>
          <a:stretch/>
        </p:blipFill>
        <p:spPr bwMode="auto">
          <a:xfrm>
            <a:off x="5865541" y="-20559"/>
            <a:ext cx="3260119" cy="51640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3"/>
          <p:cNvSpPr txBox="1">
            <a:spLocks noGrp="1"/>
          </p:cNvSpPr>
          <p:nvPr>
            <p:ph type="title"/>
          </p:nvPr>
        </p:nvSpPr>
        <p:spPr>
          <a:xfrm>
            <a:off x="237" y="66980"/>
            <a:ext cx="7886700" cy="994275"/>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1800"/>
              <a:buNone/>
            </a:pPr>
            <a:r>
              <a:rPr lang="en" sz="4800" dirty="0"/>
              <a:t>Rosalind Franklin</a:t>
            </a:r>
            <a:endParaRPr sz="4800" dirty="0"/>
          </a:p>
        </p:txBody>
      </p:sp>
      <p:sp>
        <p:nvSpPr>
          <p:cNvPr id="5" name="Textfeld 4">
            <a:extLst>
              <a:ext uri="{FF2B5EF4-FFF2-40B4-BE49-F238E27FC236}">
                <a16:creationId xmlns="" xmlns:a16="http://schemas.microsoft.com/office/drawing/2014/main" id="{1BB1477E-DF0D-4EE8-9FA7-CC45F33CBA35}"/>
              </a:ext>
            </a:extLst>
          </p:cNvPr>
          <p:cNvSpPr txBox="1"/>
          <p:nvPr/>
        </p:nvSpPr>
        <p:spPr>
          <a:xfrm>
            <a:off x="0" y="846240"/>
            <a:ext cx="234558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(1920 – 1958)</a:t>
            </a:r>
          </a:p>
        </p:txBody>
      </p:sp>
      <p:pic>
        <p:nvPicPr>
          <p:cNvPr id="1026" name="Picture 2" descr="Zitate von Rosalind Franklin | Zitate berühmter Personen">
            <a:extLst>
              <a:ext uri="{FF2B5EF4-FFF2-40B4-BE49-F238E27FC236}">
                <a16:creationId xmlns="" xmlns:a16="http://schemas.microsoft.com/office/drawing/2014/main" id="{2CA66998-75C7-4E93-91A7-25CAF4B574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9" t="3468" r="3553" b="5325"/>
          <a:stretch/>
        </p:blipFill>
        <p:spPr bwMode="auto">
          <a:xfrm>
            <a:off x="-38474" y="1369889"/>
            <a:ext cx="3255203" cy="37736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na 3D Blau - Kostenloses Bild auf Pixabay">
            <a:extLst>
              <a:ext uri="{FF2B5EF4-FFF2-40B4-BE49-F238E27FC236}">
                <a16:creationId xmlns="" xmlns:a16="http://schemas.microsoft.com/office/drawing/2014/main" id="{8824F375-3113-4156-8CD5-E105CFB849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529" r="34506"/>
          <a:stretch/>
        </p:blipFill>
        <p:spPr bwMode="auto">
          <a:xfrm>
            <a:off x="3698846" y="0"/>
            <a:ext cx="2252869"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 xmlns:a16="http://schemas.microsoft.com/office/drawing/2014/main" id="{5FFFE915-CD5F-4F1C-B712-609CE5900A25}"/>
              </a:ext>
            </a:extLst>
          </p:cNvPr>
          <p:cNvSpPr txBox="1"/>
          <p:nvPr/>
        </p:nvSpPr>
        <p:spPr>
          <a:xfrm>
            <a:off x="5965902" y="185652"/>
            <a:ext cx="2886359" cy="4708981"/>
          </a:xfrm>
          <a:prstGeom prst="rect">
            <a:avLst/>
          </a:prstGeom>
          <a:noFill/>
          <a:ln>
            <a:solidFill>
              <a:schemeClr val="tx1"/>
            </a:solidFill>
          </a:ln>
        </p:spPr>
        <p:txBody>
          <a:bodyPr wrap="square" rtlCol="0">
            <a:spAutoFit/>
          </a:bodyPr>
          <a:lstStyle/>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a:p>
            <a:pPr algn="ctr"/>
            <a:r>
              <a:rPr lang="de-AT" sz="2400" dirty="0">
                <a:latin typeface="Voltaire" panose="020B0604020202020204" charset="0"/>
              </a:rPr>
              <a:t>   Bild von Rosalind Franklin</a:t>
            </a:r>
          </a:p>
          <a:p>
            <a:endParaRPr lang="de-AT" dirty="0"/>
          </a:p>
          <a:p>
            <a:endParaRPr lang="de-AT" dirty="0"/>
          </a:p>
          <a:p>
            <a:endParaRPr lang="de-AT" dirty="0"/>
          </a:p>
          <a:p>
            <a:endParaRPr lang="de-AT" dirty="0"/>
          </a:p>
          <a:p>
            <a:endParaRPr lang="de-AT" dirty="0"/>
          </a:p>
          <a:p>
            <a:endParaRPr lang="de-AT" dirty="0"/>
          </a:p>
          <a:p>
            <a:endParaRPr lang="de-AT" dirty="0"/>
          </a:p>
          <a:p>
            <a:endParaRPr lang="de-AT" dirty="0"/>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4"/>
          <p:cNvSpPr txBox="1">
            <a:spLocks noGrp="1"/>
          </p:cNvSpPr>
          <p:nvPr>
            <p:ph type="title"/>
          </p:nvPr>
        </p:nvSpPr>
        <p:spPr>
          <a:xfrm>
            <a:off x="365891" y="312344"/>
            <a:ext cx="7886700" cy="994275"/>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1800"/>
              <a:buNone/>
            </a:pPr>
            <a:r>
              <a:rPr lang="en" dirty="0"/>
              <a:t>Marie und Irene Curie</a:t>
            </a:r>
            <a:endParaRPr dirty="0"/>
          </a:p>
        </p:txBody>
      </p:sp>
      <p:pic>
        <p:nvPicPr>
          <p:cNvPr id="835" name="Google Shape;835;p14"/>
          <p:cNvPicPr preferRelativeResize="0"/>
          <p:nvPr/>
        </p:nvPicPr>
        <p:blipFill rotWithShape="1">
          <a:blip r:embed="rId3">
            <a:alphaModFix/>
          </a:blip>
          <a:srcRect/>
          <a:stretch/>
        </p:blipFill>
        <p:spPr>
          <a:xfrm>
            <a:off x="156572" y="1306620"/>
            <a:ext cx="3289738" cy="3836880"/>
          </a:xfrm>
          <a:prstGeom prst="rect">
            <a:avLst/>
          </a:prstGeom>
          <a:noFill/>
          <a:ln>
            <a:noFill/>
          </a:ln>
        </p:spPr>
      </p:pic>
      <p:sp>
        <p:nvSpPr>
          <p:cNvPr id="6" name="Textfeld 5">
            <a:extLst>
              <a:ext uri="{FF2B5EF4-FFF2-40B4-BE49-F238E27FC236}">
                <a16:creationId xmlns="" xmlns:a16="http://schemas.microsoft.com/office/drawing/2014/main" id="{910873B7-45E3-4AEE-88D7-E3336D63A7F0}"/>
              </a:ext>
            </a:extLst>
          </p:cNvPr>
          <p:cNvSpPr txBox="1"/>
          <p:nvPr/>
        </p:nvSpPr>
        <p:spPr>
          <a:xfrm>
            <a:off x="365891" y="934634"/>
            <a:ext cx="234558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(1867 – 1934)</a:t>
            </a:r>
          </a:p>
        </p:txBody>
      </p:sp>
      <p:pic>
        <p:nvPicPr>
          <p:cNvPr id="4098" name="Picture 2">
            <a:extLst>
              <a:ext uri="{FF2B5EF4-FFF2-40B4-BE49-F238E27FC236}">
                <a16:creationId xmlns="" xmlns:a16="http://schemas.microsoft.com/office/drawing/2014/main" id="{3D2DCC4A-5937-47BC-A005-744BD19703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25" y="0"/>
            <a:ext cx="560387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4"/>
          <p:cNvSpPr txBox="1">
            <a:spLocks noGrp="1"/>
          </p:cNvSpPr>
          <p:nvPr>
            <p:ph type="title"/>
          </p:nvPr>
        </p:nvSpPr>
        <p:spPr>
          <a:xfrm>
            <a:off x="365891" y="312344"/>
            <a:ext cx="7886700" cy="994275"/>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ts val="1800"/>
              <a:buNone/>
            </a:pPr>
            <a:r>
              <a:rPr lang="en" dirty="0"/>
              <a:t>Marie und Irene Curie</a:t>
            </a:r>
            <a:endParaRPr dirty="0"/>
          </a:p>
        </p:txBody>
      </p:sp>
      <p:pic>
        <p:nvPicPr>
          <p:cNvPr id="835" name="Google Shape;835;p14"/>
          <p:cNvPicPr preferRelativeResize="0"/>
          <p:nvPr/>
        </p:nvPicPr>
        <p:blipFill rotWithShape="1">
          <a:blip r:embed="rId3">
            <a:alphaModFix/>
          </a:blip>
          <a:srcRect/>
          <a:stretch/>
        </p:blipFill>
        <p:spPr>
          <a:xfrm>
            <a:off x="156572" y="1306620"/>
            <a:ext cx="3289738" cy="3836880"/>
          </a:xfrm>
          <a:prstGeom prst="rect">
            <a:avLst/>
          </a:prstGeom>
          <a:noFill/>
          <a:ln>
            <a:noFill/>
          </a:ln>
        </p:spPr>
      </p:pic>
      <p:sp>
        <p:nvSpPr>
          <p:cNvPr id="6" name="Textfeld 5">
            <a:extLst>
              <a:ext uri="{FF2B5EF4-FFF2-40B4-BE49-F238E27FC236}">
                <a16:creationId xmlns="" xmlns:a16="http://schemas.microsoft.com/office/drawing/2014/main" id="{910873B7-45E3-4AEE-88D7-E3336D63A7F0}"/>
              </a:ext>
            </a:extLst>
          </p:cNvPr>
          <p:cNvSpPr txBox="1"/>
          <p:nvPr/>
        </p:nvSpPr>
        <p:spPr>
          <a:xfrm>
            <a:off x="365891" y="934634"/>
            <a:ext cx="234558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(1867 – 1934)</a:t>
            </a:r>
          </a:p>
        </p:txBody>
      </p:sp>
      <p:pic>
        <p:nvPicPr>
          <p:cNvPr id="6146" name="Picture 2">
            <a:extLst>
              <a:ext uri="{FF2B5EF4-FFF2-40B4-BE49-F238E27FC236}">
                <a16:creationId xmlns="" xmlns:a16="http://schemas.microsoft.com/office/drawing/2014/main" id="{3EE07CB2-D713-4FC1-ACE0-10F0A83CC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613" y="312343"/>
            <a:ext cx="5394815" cy="403956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 xmlns:a16="http://schemas.microsoft.com/office/drawing/2014/main" id="{D0FFC59F-0FE0-4EAC-AE23-4F078134A236}"/>
              </a:ext>
            </a:extLst>
          </p:cNvPr>
          <p:cNvSpPr txBox="1"/>
          <p:nvPr/>
        </p:nvSpPr>
        <p:spPr>
          <a:xfrm>
            <a:off x="3637741" y="4461824"/>
            <a:ext cx="234558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Radiologie</a:t>
            </a:r>
          </a:p>
        </p:txBody>
      </p:sp>
    </p:spTree>
    <p:extLst>
      <p:ext uri="{BB962C8B-B14F-4D97-AF65-F5344CB8AC3E}">
        <p14:creationId xmlns:p14="http://schemas.microsoft.com/office/powerpoint/2010/main" val="17520605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5"/>
          <p:cNvSpPr txBox="1">
            <a:spLocks noGrp="1"/>
          </p:cNvSpPr>
          <p:nvPr>
            <p:ph type="title"/>
          </p:nvPr>
        </p:nvSpPr>
        <p:spPr>
          <a:xfrm>
            <a:off x="207409" y="212199"/>
            <a:ext cx="7886700" cy="994275"/>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750"/>
              </a:spcBef>
              <a:spcAft>
                <a:spcPts val="0"/>
              </a:spcAft>
              <a:buSzPts val="1800"/>
              <a:buNone/>
            </a:pPr>
            <a:r>
              <a:rPr lang="en" sz="2100"/>
              <a:t> </a:t>
            </a:r>
            <a:r>
              <a:rPr lang="en"/>
              <a:t>Jennifer Doudna und Emmanuelle Charpentier</a:t>
            </a:r>
            <a:endParaRPr sz="3500"/>
          </a:p>
        </p:txBody>
      </p:sp>
      <p:pic>
        <p:nvPicPr>
          <p:cNvPr id="843" name="Google Shape;843;p15"/>
          <p:cNvPicPr preferRelativeResize="0"/>
          <p:nvPr/>
        </p:nvPicPr>
        <p:blipFill rotWithShape="1">
          <a:blip r:embed="rId3">
            <a:alphaModFix/>
          </a:blip>
          <a:srcRect r="52186"/>
          <a:stretch/>
        </p:blipFill>
        <p:spPr>
          <a:xfrm>
            <a:off x="6688476" y="-79790"/>
            <a:ext cx="2455524" cy="2651540"/>
          </a:xfrm>
          <a:prstGeom prst="rect">
            <a:avLst/>
          </a:prstGeom>
          <a:noFill/>
          <a:ln>
            <a:noFill/>
          </a:ln>
        </p:spPr>
      </p:pic>
      <p:pic>
        <p:nvPicPr>
          <p:cNvPr id="5" name="Google Shape;843;p15">
            <a:extLst>
              <a:ext uri="{FF2B5EF4-FFF2-40B4-BE49-F238E27FC236}">
                <a16:creationId xmlns="" xmlns:a16="http://schemas.microsoft.com/office/drawing/2014/main" id="{69EB73AE-2691-49B1-9CF2-93541265CEC3}"/>
              </a:ext>
            </a:extLst>
          </p:cNvPr>
          <p:cNvPicPr preferRelativeResize="0"/>
          <p:nvPr/>
        </p:nvPicPr>
        <p:blipFill rotWithShape="1">
          <a:blip r:embed="rId3">
            <a:alphaModFix/>
          </a:blip>
          <a:srcRect l="52186"/>
          <a:stretch/>
        </p:blipFill>
        <p:spPr>
          <a:xfrm>
            <a:off x="6688475" y="2571750"/>
            <a:ext cx="2455524" cy="2602683"/>
          </a:xfrm>
          <a:prstGeom prst="rect">
            <a:avLst/>
          </a:prstGeom>
          <a:noFill/>
          <a:ln>
            <a:noFill/>
          </a:ln>
        </p:spPr>
      </p:pic>
      <p:sp>
        <p:nvSpPr>
          <p:cNvPr id="6" name="Textfeld 5">
            <a:extLst>
              <a:ext uri="{FF2B5EF4-FFF2-40B4-BE49-F238E27FC236}">
                <a16:creationId xmlns="" xmlns:a16="http://schemas.microsoft.com/office/drawing/2014/main" id="{71FFCA24-5D45-400F-BC7A-F80F4184CC9D}"/>
              </a:ext>
            </a:extLst>
          </p:cNvPr>
          <p:cNvSpPr txBox="1"/>
          <p:nvPr/>
        </p:nvSpPr>
        <p:spPr>
          <a:xfrm>
            <a:off x="1027781" y="4690357"/>
            <a:ext cx="4586253" cy="369332"/>
          </a:xfrm>
          <a:prstGeom prst="rect">
            <a:avLst/>
          </a:prstGeom>
          <a:noFill/>
        </p:spPr>
        <p:txBody>
          <a:bodyPr wrap="square" rtlCol="0">
            <a:spAutoFit/>
          </a:bodyPr>
          <a:lstStyle/>
          <a:p>
            <a:r>
              <a:rPr lang="de-AT" sz="1800" dirty="0" err="1">
                <a:solidFill>
                  <a:srgbClr val="543348"/>
                </a:solidFill>
                <a:latin typeface="Voltaire" panose="020B0604020202020204" charset="0"/>
              </a:rPr>
              <a:t>Crispr</a:t>
            </a:r>
            <a:r>
              <a:rPr lang="de-AT" sz="1800" dirty="0">
                <a:solidFill>
                  <a:srgbClr val="543348"/>
                </a:solidFill>
                <a:latin typeface="Voltaire" panose="020B0604020202020204" charset="0"/>
              </a:rPr>
              <a:t> Cas9 Genschere</a:t>
            </a:r>
          </a:p>
        </p:txBody>
      </p:sp>
      <p:pic>
        <p:nvPicPr>
          <p:cNvPr id="7170" name="Picture 2" descr="Crispr, Genetisch, Schere, Dna, Biologie, Wissenschaft">
            <a:extLst>
              <a:ext uri="{FF2B5EF4-FFF2-40B4-BE49-F238E27FC236}">
                <a16:creationId xmlns="" xmlns:a16="http://schemas.microsoft.com/office/drawing/2014/main" id="{CC70EAE9-BBB1-4B6B-B7AC-6F0320126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781" y="1544610"/>
            <a:ext cx="4586254" cy="305750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 xmlns:a16="http://schemas.microsoft.com/office/drawing/2014/main" id="{A2B7D1CF-AF10-404C-97CC-D40D36E494C8}"/>
              </a:ext>
            </a:extLst>
          </p:cNvPr>
          <p:cNvSpPr txBox="1"/>
          <p:nvPr/>
        </p:nvSpPr>
        <p:spPr>
          <a:xfrm>
            <a:off x="518291" y="1087033"/>
            <a:ext cx="458625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(1964)                                                   (1968)</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3" name="Grafik 2">
            <a:extLst>
              <a:ext uri="{FF2B5EF4-FFF2-40B4-BE49-F238E27FC236}">
                <a16:creationId xmlns="" xmlns:a16="http://schemas.microsoft.com/office/drawing/2014/main" id="{18F74E6D-06DA-4410-BD68-098ABD5F4146}"/>
              </a:ext>
            </a:extLst>
          </p:cNvPr>
          <p:cNvPicPr>
            <a:picLocks noChangeAspect="1"/>
          </p:cNvPicPr>
          <p:nvPr/>
        </p:nvPicPr>
        <p:blipFill>
          <a:blip r:embed="rId3"/>
          <a:stretch>
            <a:fillRect/>
          </a:stretch>
        </p:blipFill>
        <p:spPr>
          <a:xfrm>
            <a:off x="475814" y="-29411"/>
            <a:ext cx="5202321" cy="5202321"/>
          </a:xfrm>
          <a:prstGeom prst="rect">
            <a:avLst/>
          </a:prstGeom>
        </p:spPr>
      </p:pic>
      <p:sp>
        <p:nvSpPr>
          <p:cNvPr id="848" name="Google Shape;848;p16"/>
          <p:cNvSpPr txBox="1">
            <a:spLocks noGrp="1"/>
          </p:cNvSpPr>
          <p:nvPr>
            <p:ph type="title"/>
          </p:nvPr>
        </p:nvSpPr>
        <p:spPr>
          <a:xfrm>
            <a:off x="0" y="47315"/>
            <a:ext cx="7886700" cy="994275"/>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750"/>
              </a:spcBef>
              <a:spcAft>
                <a:spcPts val="0"/>
              </a:spcAft>
              <a:buSzPts val="1800"/>
              <a:buNone/>
            </a:pPr>
            <a:r>
              <a:rPr lang="en" sz="4800" dirty="0"/>
              <a:t> Katherine Johnson</a:t>
            </a:r>
            <a:endParaRPr sz="4800" dirty="0"/>
          </a:p>
        </p:txBody>
      </p:sp>
      <p:sp>
        <p:nvSpPr>
          <p:cNvPr id="6" name="Textfeld 5">
            <a:extLst>
              <a:ext uri="{FF2B5EF4-FFF2-40B4-BE49-F238E27FC236}">
                <a16:creationId xmlns="" xmlns:a16="http://schemas.microsoft.com/office/drawing/2014/main" id="{D2C57519-D493-42B9-A6A4-966D0E816F98}"/>
              </a:ext>
            </a:extLst>
          </p:cNvPr>
          <p:cNvSpPr txBox="1"/>
          <p:nvPr/>
        </p:nvSpPr>
        <p:spPr>
          <a:xfrm>
            <a:off x="84508" y="905844"/>
            <a:ext cx="234558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(1918 - 2020)</a:t>
            </a:r>
          </a:p>
        </p:txBody>
      </p:sp>
      <p:pic>
        <p:nvPicPr>
          <p:cNvPr id="4104" name="Picture 8" descr="Symbols of NASA | NASA">
            <a:extLst>
              <a:ext uri="{FF2B5EF4-FFF2-40B4-BE49-F238E27FC236}">
                <a16:creationId xmlns="" xmlns:a16="http://schemas.microsoft.com/office/drawing/2014/main" id="{0E231D75-A571-4216-A282-843CE4F0F3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67" r="23167"/>
          <a:stretch/>
        </p:blipFill>
        <p:spPr bwMode="auto">
          <a:xfrm>
            <a:off x="2911693" y="2469539"/>
            <a:ext cx="2945366" cy="27187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 xmlns:a16="http://schemas.microsoft.com/office/drawing/2014/main" id="{D16A1D31-4241-4F6B-8E50-851CADA08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550" y="-29411"/>
            <a:ext cx="2717450" cy="301628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 xmlns:a16="http://schemas.microsoft.com/office/drawing/2014/main" id="{E3E0252F-7579-4B58-B63C-8668E0B27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6551" y="2232256"/>
            <a:ext cx="2717450" cy="3396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7" name="Google Shape;857;p17"/>
          <p:cNvSpPr txBox="1">
            <a:spLocks noGrp="1"/>
          </p:cNvSpPr>
          <p:nvPr>
            <p:ph type="title"/>
          </p:nvPr>
        </p:nvSpPr>
        <p:spPr>
          <a:xfrm>
            <a:off x="287264" y="166064"/>
            <a:ext cx="8248200" cy="994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 sz="4800" dirty="0"/>
              <a:t>Gitanjali Rao</a:t>
            </a:r>
            <a:endParaRPr sz="4800" dirty="0"/>
          </a:p>
        </p:txBody>
      </p:sp>
      <p:sp>
        <p:nvSpPr>
          <p:cNvPr id="5" name="Textfeld 4">
            <a:extLst>
              <a:ext uri="{FF2B5EF4-FFF2-40B4-BE49-F238E27FC236}">
                <a16:creationId xmlns="" xmlns:a16="http://schemas.microsoft.com/office/drawing/2014/main" id="{A9AD5A1D-74EB-4B03-82C4-FBEC7931FAC5}"/>
              </a:ext>
            </a:extLst>
          </p:cNvPr>
          <p:cNvSpPr txBox="1"/>
          <p:nvPr/>
        </p:nvSpPr>
        <p:spPr>
          <a:xfrm>
            <a:off x="405710" y="1007635"/>
            <a:ext cx="2345583" cy="369332"/>
          </a:xfrm>
          <a:prstGeom prst="rect">
            <a:avLst/>
          </a:prstGeom>
          <a:noFill/>
        </p:spPr>
        <p:txBody>
          <a:bodyPr wrap="square" rtlCol="0">
            <a:spAutoFit/>
          </a:bodyPr>
          <a:lstStyle/>
          <a:p>
            <a:r>
              <a:rPr lang="de-AT" sz="1800" dirty="0">
                <a:solidFill>
                  <a:schemeClr val="accent2">
                    <a:lumMod val="60000"/>
                    <a:lumOff val="40000"/>
                  </a:schemeClr>
                </a:solidFill>
                <a:latin typeface="Voltaire" panose="020B0604020202020204" charset="0"/>
              </a:rPr>
              <a:t>(2005)</a:t>
            </a:r>
          </a:p>
        </p:txBody>
      </p:sp>
      <p:pic>
        <p:nvPicPr>
          <p:cNvPr id="9218" name="Picture 2">
            <a:extLst>
              <a:ext uri="{FF2B5EF4-FFF2-40B4-BE49-F238E27FC236}">
                <a16:creationId xmlns="" xmlns:a16="http://schemas.microsoft.com/office/drawing/2014/main" id="{53B8F97E-B7BC-483E-A5F3-09C350234D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07" r="16304"/>
          <a:stretch/>
        </p:blipFill>
        <p:spPr bwMode="auto">
          <a:xfrm>
            <a:off x="5093338" y="25609"/>
            <a:ext cx="4050662" cy="520655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 xmlns:a16="http://schemas.microsoft.com/office/drawing/2014/main" id="{6C9F9B98-4E71-42AC-AB14-9419A1017BF8}"/>
              </a:ext>
            </a:extLst>
          </p:cNvPr>
          <p:cNvSpPr txBox="1"/>
          <p:nvPr/>
        </p:nvSpPr>
        <p:spPr>
          <a:xfrm>
            <a:off x="287264" y="1657330"/>
            <a:ext cx="4513531" cy="1538883"/>
          </a:xfrm>
          <a:prstGeom prst="rect">
            <a:avLst/>
          </a:prstGeom>
          <a:noFill/>
          <a:ln>
            <a:solidFill>
              <a:schemeClr val="bg1">
                <a:lumMod val="10000"/>
              </a:schemeClr>
            </a:solidFill>
          </a:ln>
        </p:spPr>
        <p:txBody>
          <a:bodyPr wrap="square" rtlCol="0">
            <a:spAutoFit/>
          </a:bodyPr>
          <a:lstStyle/>
          <a:p>
            <a:pPr algn="ctr"/>
            <a:endParaRPr lang="de-AT" dirty="0"/>
          </a:p>
          <a:p>
            <a:pPr algn="ctr"/>
            <a:endParaRPr lang="de-AT" dirty="0"/>
          </a:p>
          <a:p>
            <a:pPr algn="ctr"/>
            <a:endParaRPr lang="de-AT" dirty="0"/>
          </a:p>
          <a:p>
            <a:pPr algn="ctr"/>
            <a:r>
              <a:rPr lang="de-AT" sz="2400" dirty="0">
                <a:latin typeface="Voltaire" panose="020B0604020202020204" charset="0"/>
              </a:rPr>
              <a:t>Bild der Erfindung „Tethys“</a:t>
            </a:r>
          </a:p>
          <a:p>
            <a:pPr algn="ctr"/>
            <a:endParaRPr lang="de-AT" dirty="0"/>
          </a:p>
          <a:p>
            <a:pPr algn="ctr"/>
            <a:endParaRPr lang="de-AT" dirty="0"/>
          </a:p>
        </p:txBody>
      </p:sp>
      <p:sp>
        <p:nvSpPr>
          <p:cNvPr id="10" name="Textfeld 9">
            <a:extLst>
              <a:ext uri="{FF2B5EF4-FFF2-40B4-BE49-F238E27FC236}">
                <a16:creationId xmlns="" xmlns:a16="http://schemas.microsoft.com/office/drawing/2014/main" id="{776CCEFC-CBB5-4031-AEFE-2048588AD69B}"/>
              </a:ext>
            </a:extLst>
          </p:cNvPr>
          <p:cNvSpPr txBox="1"/>
          <p:nvPr/>
        </p:nvSpPr>
        <p:spPr>
          <a:xfrm>
            <a:off x="287263" y="3366423"/>
            <a:ext cx="4513531" cy="1538883"/>
          </a:xfrm>
          <a:prstGeom prst="rect">
            <a:avLst/>
          </a:prstGeom>
          <a:noFill/>
          <a:ln>
            <a:solidFill>
              <a:schemeClr val="bg1">
                <a:lumMod val="10000"/>
              </a:schemeClr>
            </a:solidFill>
          </a:ln>
        </p:spPr>
        <p:txBody>
          <a:bodyPr wrap="square" rtlCol="0">
            <a:spAutoFit/>
          </a:bodyPr>
          <a:lstStyle/>
          <a:p>
            <a:pPr algn="ctr"/>
            <a:endParaRPr lang="de-AT" dirty="0"/>
          </a:p>
          <a:p>
            <a:pPr algn="ctr"/>
            <a:endParaRPr lang="de-AT" dirty="0"/>
          </a:p>
          <a:p>
            <a:pPr algn="ctr"/>
            <a:endParaRPr lang="de-AT" dirty="0"/>
          </a:p>
          <a:p>
            <a:pPr algn="ctr"/>
            <a:r>
              <a:rPr lang="de-AT" sz="2400" dirty="0">
                <a:latin typeface="Voltaire" panose="020B0604020202020204" charset="0"/>
              </a:rPr>
              <a:t>Video der </a:t>
            </a:r>
            <a:r>
              <a:rPr lang="de-AT" sz="2400" dirty="0" smtClean="0">
                <a:latin typeface="Voltaire" panose="020B0604020202020204" charset="0"/>
              </a:rPr>
              <a:t>Erfindung </a:t>
            </a:r>
            <a:endParaRPr lang="de-AT" sz="2400" dirty="0">
              <a:latin typeface="Voltaire" panose="020B0604020202020204" charset="0"/>
            </a:endParaRPr>
          </a:p>
          <a:p>
            <a:pPr algn="ctr"/>
            <a:endParaRPr lang="de-AT" dirty="0"/>
          </a:p>
          <a:p>
            <a:pPr algn="ctr"/>
            <a:endParaRPr lang="de-AT" dirty="0"/>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95" name="Rechteck 94">
            <a:extLst>
              <a:ext uri="{FF2B5EF4-FFF2-40B4-BE49-F238E27FC236}">
                <a16:creationId xmlns="" xmlns:a16="http://schemas.microsoft.com/office/drawing/2014/main" id="{DE8EC0EA-6118-4F54-93A2-D3B6DCBFE63C}"/>
              </a:ext>
            </a:extLst>
          </p:cNvPr>
          <p:cNvSpPr/>
          <p:nvPr/>
        </p:nvSpPr>
        <p:spPr>
          <a:xfrm>
            <a:off x="154820" y="3994120"/>
            <a:ext cx="6235905" cy="837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9" name="Google Shape;519;p43"/>
          <p:cNvSpPr txBox="1">
            <a:spLocks noGrp="1"/>
          </p:cNvSpPr>
          <p:nvPr>
            <p:ph type="title"/>
          </p:nvPr>
        </p:nvSpPr>
        <p:spPr>
          <a:xfrm>
            <a:off x="708124" y="252436"/>
            <a:ext cx="3876000" cy="83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Challenge #1	</a:t>
            </a:r>
            <a:endParaRPr dirty="0"/>
          </a:p>
        </p:txBody>
      </p:sp>
      <p:sp>
        <p:nvSpPr>
          <p:cNvPr id="520" name="Google Shape;520;p43"/>
          <p:cNvSpPr txBox="1">
            <a:spLocks noGrp="1"/>
          </p:cNvSpPr>
          <p:nvPr>
            <p:ph type="subTitle" idx="1"/>
          </p:nvPr>
        </p:nvSpPr>
        <p:spPr>
          <a:xfrm>
            <a:off x="713225" y="1748112"/>
            <a:ext cx="5333682" cy="16528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Du hast 30 Sekunden Zeit! </a:t>
            </a:r>
          </a:p>
          <a:p>
            <a:pPr marL="0" lvl="0" indent="0" algn="ctr" rtl="0">
              <a:spcBef>
                <a:spcPts val="0"/>
              </a:spcBef>
              <a:spcAft>
                <a:spcPts val="0"/>
              </a:spcAft>
              <a:buNone/>
            </a:pPr>
            <a:endParaRPr lang="de-DE" sz="2000" b="1" dirty="0">
              <a:solidFill>
                <a:srgbClr val="543348"/>
              </a:solidFill>
              <a:latin typeface="Voltaire" panose="020B0604020202020204" charset="0"/>
              <a:ea typeface="HelloNeatFreak" panose="02000603000000000000" pitchFamily="2" charset="0"/>
            </a:endParaRPr>
          </a:p>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Schreibe die Namen von so vielen berühmten Wissenschaftlern und Wissenschaftlerinnen auf ein Blatt Papier auf, wie du kannst</a:t>
            </a:r>
            <a:r>
              <a:rPr lang="de-DE" sz="2000" b="1" dirty="0">
                <a:solidFill>
                  <a:srgbClr val="543348"/>
                </a:solidFill>
                <a:latin typeface="Voltaire" panose="020B0604020202020204" charset="0"/>
              </a:rPr>
              <a:t>.</a:t>
            </a:r>
          </a:p>
        </p:txBody>
      </p:sp>
      <p:grpSp>
        <p:nvGrpSpPr>
          <p:cNvPr id="521" name="Google Shape;521;p43"/>
          <p:cNvGrpSpPr/>
          <p:nvPr/>
        </p:nvGrpSpPr>
        <p:grpSpPr>
          <a:xfrm>
            <a:off x="832924" y="1167832"/>
            <a:ext cx="885350" cy="189600"/>
            <a:chOff x="5477200" y="3278121"/>
            <a:chExt cx="885350" cy="189600"/>
          </a:xfrm>
        </p:grpSpPr>
        <p:sp>
          <p:nvSpPr>
            <p:cNvPr id="522" name="Google Shape;522;p43"/>
            <p:cNvSpPr/>
            <p:nvPr/>
          </p:nvSpPr>
          <p:spPr>
            <a:xfrm>
              <a:off x="6172950" y="3278121"/>
              <a:ext cx="189600" cy="189600"/>
            </a:xfrm>
            <a:prstGeom prst="ellipse">
              <a:avLst/>
            </a:prstGeom>
            <a:solidFill>
              <a:srgbClr val="D81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43"/>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524;p43"/>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Rechteck 1">
            <a:extLst>
              <a:ext uri="{FF2B5EF4-FFF2-40B4-BE49-F238E27FC236}">
                <a16:creationId xmlns="" xmlns:a16="http://schemas.microsoft.com/office/drawing/2014/main" id="{DA61373C-AA6D-4874-B142-B2A943472C36}"/>
              </a:ext>
            </a:extLst>
          </p:cNvPr>
          <p:cNvSpPr/>
          <p:nvPr/>
        </p:nvSpPr>
        <p:spPr>
          <a:xfrm>
            <a:off x="151070" y="3987353"/>
            <a:ext cx="6235905" cy="837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6" name="Google Shape;520;p43">
            <a:extLst>
              <a:ext uri="{FF2B5EF4-FFF2-40B4-BE49-F238E27FC236}">
                <a16:creationId xmlns="" xmlns:a16="http://schemas.microsoft.com/office/drawing/2014/main" id="{F1FFF337-969F-4978-BC4C-A7CBED54A6A4}"/>
              </a:ext>
            </a:extLst>
          </p:cNvPr>
          <p:cNvSpPr txBox="1">
            <a:spLocks/>
          </p:cNvSpPr>
          <p:nvPr/>
        </p:nvSpPr>
        <p:spPr>
          <a:xfrm>
            <a:off x="686371" y="4191258"/>
            <a:ext cx="5333682" cy="496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2"/>
              </a:buClr>
              <a:buSzPts val="2100"/>
              <a:buFont typeface="Tajawal"/>
              <a:buNone/>
              <a:defRPr sz="1600" b="0" i="0" u="none" strike="noStrike" cap="none">
                <a:solidFill>
                  <a:schemeClr val="lt2"/>
                </a:solidFill>
                <a:latin typeface="Tajawal"/>
                <a:ea typeface="Tajawal"/>
                <a:cs typeface="Tajawal"/>
                <a:sym typeface="Tajawal"/>
              </a:defRPr>
            </a:lvl1pPr>
            <a:lvl2pPr marL="914400" marR="0" lvl="1"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2pPr>
            <a:lvl3pPr marL="1371600" marR="0" lvl="2"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3pPr>
            <a:lvl4pPr marL="1828800" marR="0" lvl="3"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4pPr>
            <a:lvl5pPr marL="2286000" marR="0" lvl="4"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5pPr>
            <a:lvl6pPr marL="2743200" marR="0" lvl="5"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6pPr>
            <a:lvl7pPr marL="3200400" marR="0" lvl="6"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7pPr>
            <a:lvl8pPr marL="3657600" marR="0" lvl="7"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8pPr>
            <a:lvl9pPr marL="4114800" marR="0" lvl="8"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9pPr>
          </a:lstStyle>
          <a:p>
            <a:pPr marL="0" indent="0" algn="ctr"/>
            <a:r>
              <a:rPr lang="de-DE" sz="2000" b="1" dirty="0">
                <a:solidFill>
                  <a:srgbClr val="543348"/>
                </a:solidFill>
                <a:latin typeface="Voltaire" panose="020B0604020202020204" charset="0"/>
                <a:ea typeface="HelloNeatFreak" panose="02000603000000000000" pitchFamily="2" charset="0"/>
              </a:rPr>
              <a:t>Timer  </a:t>
            </a:r>
          </a:p>
          <a:p>
            <a:pPr marL="0" indent="0" algn="ctr"/>
            <a:endParaRPr lang="de-DE" sz="2000" b="1" dirty="0">
              <a:solidFill>
                <a:srgbClr val="543348"/>
              </a:solidFill>
              <a:latin typeface="Voltaire" panose="020B0604020202020204" charset="0"/>
              <a:ea typeface="HelloNeatFreak" panose="02000603000000000000" pitchFamily="2" charset="0"/>
            </a:endParaRPr>
          </a:p>
        </p:txBody>
      </p:sp>
      <p:grpSp>
        <p:nvGrpSpPr>
          <p:cNvPr id="97" name="Google Shape;407;p39">
            <a:extLst>
              <a:ext uri="{FF2B5EF4-FFF2-40B4-BE49-F238E27FC236}">
                <a16:creationId xmlns="" xmlns:a16="http://schemas.microsoft.com/office/drawing/2014/main" id="{6F5B7EED-4793-476D-9B2F-0C27C8C57716}"/>
              </a:ext>
            </a:extLst>
          </p:cNvPr>
          <p:cNvGrpSpPr/>
          <p:nvPr/>
        </p:nvGrpSpPr>
        <p:grpSpPr>
          <a:xfrm>
            <a:off x="6290146" y="363114"/>
            <a:ext cx="2459759" cy="4780386"/>
            <a:chOff x="2266950" y="486875"/>
            <a:chExt cx="2563050" cy="4981125"/>
          </a:xfrm>
        </p:grpSpPr>
        <p:sp>
          <p:nvSpPr>
            <p:cNvPr id="98" name="Google Shape;408;p39">
              <a:extLst>
                <a:ext uri="{FF2B5EF4-FFF2-40B4-BE49-F238E27FC236}">
                  <a16:creationId xmlns="" xmlns:a16="http://schemas.microsoft.com/office/drawing/2014/main" id="{546D713B-EA16-4419-A606-E3533839D8F4}"/>
                </a:ext>
              </a:extLst>
            </p:cNvPr>
            <p:cNvSpPr/>
            <p:nvPr/>
          </p:nvSpPr>
          <p:spPr>
            <a:xfrm>
              <a:off x="3704425" y="1781150"/>
              <a:ext cx="467900" cy="455175"/>
            </a:xfrm>
            <a:custGeom>
              <a:avLst/>
              <a:gdLst/>
              <a:ahLst/>
              <a:cxnLst/>
              <a:rect l="l" t="t" r="r" b="b"/>
              <a:pathLst>
                <a:path w="18716" h="18207" extrusionOk="0">
                  <a:moveTo>
                    <a:pt x="0" y="1"/>
                  </a:moveTo>
                  <a:lnTo>
                    <a:pt x="4199" y="17269"/>
                  </a:lnTo>
                  <a:lnTo>
                    <a:pt x="3914" y="17435"/>
                  </a:lnTo>
                  <a:cubicBezTo>
                    <a:pt x="5469" y="17961"/>
                    <a:pt x="7098" y="18207"/>
                    <a:pt x="8735" y="18207"/>
                  </a:cubicBezTo>
                  <a:cubicBezTo>
                    <a:pt x="8947" y="18207"/>
                    <a:pt x="9158" y="18203"/>
                    <a:pt x="9370" y="18195"/>
                  </a:cubicBezTo>
                  <a:cubicBezTo>
                    <a:pt x="11149" y="18123"/>
                    <a:pt x="12928" y="17839"/>
                    <a:pt x="14683" y="17364"/>
                  </a:cubicBezTo>
                  <a:lnTo>
                    <a:pt x="14517" y="17269"/>
                  </a:lnTo>
                  <a:lnTo>
                    <a:pt x="18716" y="1"/>
                  </a:lnTo>
                  <a:lnTo>
                    <a:pt x="9346" y="422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409;p39">
              <a:extLst>
                <a:ext uri="{FF2B5EF4-FFF2-40B4-BE49-F238E27FC236}">
                  <a16:creationId xmlns="" xmlns:a16="http://schemas.microsoft.com/office/drawing/2014/main" id="{B602DD49-65BB-4973-A013-0B5AA534730F}"/>
                </a:ext>
              </a:extLst>
            </p:cNvPr>
            <p:cNvSpPr/>
            <p:nvPr/>
          </p:nvSpPr>
          <p:spPr>
            <a:xfrm>
              <a:off x="3704425" y="1781150"/>
              <a:ext cx="467900" cy="265100"/>
            </a:xfrm>
            <a:custGeom>
              <a:avLst/>
              <a:gdLst/>
              <a:ahLst/>
              <a:cxnLst/>
              <a:rect l="l" t="t" r="r" b="b"/>
              <a:pathLst>
                <a:path w="18716" h="10604" extrusionOk="0">
                  <a:moveTo>
                    <a:pt x="18716" y="1"/>
                  </a:moveTo>
                  <a:lnTo>
                    <a:pt x="9346" y="4223"/>
                  </a:lnTo>
                  <a:lnTo>
                    <a:pt x="0" y="1"/>
                  </a:lnTo>
                  <a:lnTo>
                    <a:pt x="0" y="1"/>
                  </a:lnTo>
                  <a:lnTo>
                    <a:pt x="2586" y="10604"/>
                  </a:lnTo>
                  <a:cubicBezTo>
                    <a:pt x="7354" y="9821"/>
                    <a:pt x="12098" y="8849"/>
                    <a:pt x="16818" y="7805"/>
                  </a:cubicBezTo>
                  <a:lnTo>
                    <a:pt x="187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410;p39">
              <a:extLst>
                <a:ext uri="{FF2B5EF4-FFF2-40B4-BE49-F238E27FC236}">
                  <a16:creationId xmlns="" xmlns:a16="http://schemas.microsoft.com/office/drawing/2014/main" id="{30F50742-3AF0-40D8-8DE5-C0E2D39D6198}"/>
                </a:ext>
              </a:extLst>
            </p:cNvPr>
            <p:cNvSpPr/>
            <p:nvPr/>
          </p:nvSpPr>
          <p:spPr>
            <a:xfrm>
              <a:off x="3415025" y="2071725"/>
              <a:ext cx="1046700" cy="1662875"/>
            </a:xfrm>
            <a:custGeom>
              <a:avLst/>
              <a:gdLst/>
              <a:ahLst/>
              <a:cxnLst/>
              <a:rect l="l" t="t" r="r" b="b"/>
              <a:pathLst>
                <a:path w="41868" h="66515" extrusionOk="0">
                  <a:moveTo>
                    <a:pt x="14399" y="1"/>
                  </a:moveTo>
                  <a:lnTo>
                    <a:pt x="15775" y="5646"/>
                  </a:lnTo>
                  <a:lnTo>
                    <a:pt x="8540" y="9655"/>
                  </a:lnTo>
                  <a:lnTo>
                    <a:pt x="0" y="14423"/>
                  </a:lnTo>
                  <a:lnTo>
                    <a:pt x="6239" y="66514"/>
                  </a:lnTo>
                  <a:lnTo>
                    <a:pt x="33803" y="66514"/>
                  </a:lnTo>
                  <a:lnTo>
                    <a:pt x="41868" y="14423"/>
                  </a:lnTo>
                  <a:lnTo>
                    <a:pt x="32047" y="8967"/>
                  </a:lnTo>
                  <a:lnTo>
                    <a:pt x="26093" y="5646"/>
                  </a:lnTo>
                  <a:lnTo>
                    <a:pt x="27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411;p39">
              <a:extLst>
                <a:ext uri="{FF2B5EF4-FFF2-40B4-BE49-F238E27FC236}">
                  <a16:creationId xmlns="" xmlns:a16="http://schemas.microsoft.com/office/drawing/2014/main" id="{61D08248-35C3-4807-9C7A-3E302AB56A46}"/>
                </a:ext>
              </a:extLst>
            </p:cNvPr>
            <p:cNvSpPr/>
            <p:nvPr/>
          </p:nvSpPr>
          <p:spPr>
            <a:xfrm>
              <a:off x="3798125" y="2166625"/>
              <a:ext cx="8900" cy="36200"/>
            </a:xfrm>
            <a:custGeom>
              <a:avLst/>
              <a:gdLst/>
              <a:ahLst/>
              <a:cxnLst/>
              <a:rect l="l" t="t" r="r" b="b"/>
              <a:pathLst>
                <a:path w="356" h="1448" extrusionOk="0">
                  <a:moveTo>
                    <a:pt x="0" y="0"/>
                  </a:moveTo>
                  <a:lnTo>
                    <a:pt x="356" y="1447"/>
                  </a:lnTo>
                  <a:lnTo>
                    <a:pt x="285" y="380"/>
                  </a:lnTo>
                  <a:cubicBezTo>
                    <a:pt x="285" y="190"/>
                    <a:pt x="166" y="48"/>
                    <a:pt x="0"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412;p39">
              <a:extLst>
                <a:ext uri="{FF2B5EF4-FFF2-40B4-BE49-F238E27FC236}">
                  <a16:creationId xmlns="" xmlns:a16="http://schemas.microsoft.com/office/drawing/2014/main" id="{7F3C5023-4113-4905-9A75-B3B002B15F06}"/>
                </a:ext>
              </a:extLst>
            </p:cNvPr>
            <p:cNvSpPr/>
            <p:nvPr/>
          </p:nvSpPr>
          <p:spPr>
            <a:xfrm>
              <a:off x="2977975" y="3734575"/>
              <a:ext cx="1852025" cy="1733425"/>
            </a:xfrm>
            <a:custGeom>
              <a:avLst/>
              <a:gdLst/>
              <a:ahLst/>
              <a:cxnLst/>
              <a:rect l="l" t="t" r="r" b="b"/>
              <a:pathLst>
                <a:path w="74081" h="69337" extrusionOk="0">
                  <a:moveTo>
                    <a:pt x="23721" y="0"/>
                  </a:moveTo>
                  <a:cubicBezTo>
                    <a:pt x="23721" y="0"/>
                    <a:pt x="0" y="18218"/>
                    <a:pt x="15893" y="69336"/>
                  </a:cubicBezTo>
                  <a:lnTo>
                    <a:pt x="59444" y="69336"/>
                  </a:lnTo>
                  <a:cubicBezTo>
                    <a:pt x="59444" y="69336"/>
                    <a:pt x="74080" y="23508"/>
                    <a:pt x="51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413;p39">
              <a:extLst>
                <a:ext uri="{FF2B5EF4-FFF2-40B4-BE49-F238E27FC236}">
                  <a16:creationId xmlns="" xmlns:a16="http://schemas.microsoft.com/office/drawing/2014/main" id="{D10BEA4E-23CC-458C-9D9A-268E41435078}"/>
                </a:ext>
              </a:extLst>
            </p:cNvPr>
            <p:cNvSpPr/>
            <p:nvPr/>
          </p:nvSpPr>
          <p:spPr>
            <a:xfrm>
              <a:off x="4298025" y="2432300"/>
              <a:ext cx="349325" cy="1094725"/>
            </a:xfrm>
            <a:custGeom>
              <a:avLst/>
              <a:gdLst/>
              <a:ahLst/>
              <a:cxnLst/>
              <a:rect l="l" t="t" r="r" b="b"/>
              <a:pathLst>
                <a:path w="13973" h="43789" extrusionOk="0">
                  <a:moveTo>
                    <a:pt x="6524" y="0"/>
                  </a:moveTo>
                  <a:lnTo>
                    <a:pt x="451" y="38950"/>
                  </a:lnTo>
                  <a:lnTo>
                    <a:pt x="1" y="38974"/>
                  </a:lnTo>
                  <a:cubicBezTo>
                    <a:pt x="2254" y="41274"/>
                    <a:pt x="5694" y="42366"/>
                    <a:pt x="8777" y="43054"/>
                  </a:cubicBezTo>
                  <a:cubicBezTo>
                    <a:pt x="10248" y="43386"/>
                    <a:pt x="11766" y="43623"/>
                    <a:pt x="13261" y="43789"/>
                  </a:cubicBezTo>
                  <a:cubicBezTo>
                    <a:pt x="13308" y="38855"/>
                    <a:pt x="13972" y="14541"/>
                    <a:pt x="12857" y="8729"/>
                  </a:cubicBezTo>
                  <a:cubicBezTo>
                    <a:pt x="11814" y="3274"/>
                    <a:pt x="6524" y="0"/>
                    <a:pt x="6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414;p39">
              <a:extLst>
                <a:ext uri="{FF2B5EF4-FFF2-40B4-BE49-F238E27FC236}">
                  <a16:creationId xmlns="" xmlns:a16="http://schemas.microsoft.com/office/drawing/2014/main" id="{0374312B-FBE3-4E06-896A-BB1BD8667875}"/>
                </a:ext>
              </a:extLst>
            </p:cNvPr>
            <p:cNvSpPr/>
            <p:nvPr/>
          </p:nvSpPr>
          <p:spPr>
            <a:xfrm>
              <a:off x="4393500" y="2432300"/>
              <a:ext cx="230125" cy="435875"/>
            </a:xfrm>
            <a:custGeom>
              <a:avLst/>
              <a:gdLst/>
              <a:ahLst/>
              <a:cxnLst/>
              <a:rect l="l" t="t" r="r" b="b"/>
              <a:pathLst>
                <a:path w="9205" h="17435" extrusionOk="0">
                  <a:moveTo>
                    <a:pt x="2705" y="0"/>
                  </a:moveTo>
                  <a:lnTo>
                    <a:pt x="1" y="17435"/>
                  </a:lnTo>
                  <a:cubicBezTo>
                    <a:pt x="3084" y="14897"/>
                    <a:pt x="6144" y="12335"/>
                    <a:pt x="9204" y="9773"/>
                  </a:cubicBezTo>
                  <a:cubicBezTo>
                    <a:pt x="9157" y="9370"/>
                    <a:pt x="9109" y="9014"/>
                    <a:pt x="9038" y="8729"/>
                  </a:cubicBezTo>
                  <a:cubicBezTo>
                    <a:pt x="7995" y="3274"/>
                    <a:pt x="2705" y="0"/>
                    <a:pt x="270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415;p39">
              <a:extLst>
                <a:ext uri="{FF2B5EF4-FFF2-40B4-BE49-F238E27FC236}">
                  <a16:creationId xmlns="" xmlns:a16="http://schemas.microsoft.com/office/drawing/2014/main" id="{2D91526A-D033-402F-BB02-4A73FCA12F0F}"/>
                </a:ext>
              </a:extLst>
            </p:cNvPr>
            <p:cNvSpPr/>
            <p:nvPr/>
          </p:nvSpPr>
          <p:spPr>
            <a:xfrm>
              <a:off x="3545500" y="2706850"/>
              <a:ext cx="859300" cy="1091200"/>
            </a:xfrm>
            <a:custGeom>
              <a:avLst/>
              <a:gdLst/>
              <a:ahLst/>
              <a:cxnLst/>
              <a:rect l="l" t="t" r="r" b="b"/>
              <a:pathLst>
                <a:path w="34372" h="43648" extrusionOk="0">
                  <a:moveTo>
                    <a:pt x="0" y="1"/>
                  </a:moveTo>
                  <a:lnTo>
                    <a:pt x="4554" y="43647"/>
                  </a:lnTo>
                  <a:lnTo>
                    <a:pt x="30552" y="43647"/>
                  </a:lnTo>
                  <a:lnTo>
                    <a:pt x="343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416;p39">
              <a:extLst>
                <a:ext uri="{FF2B5EF4-FFF2-40B4-BE49-F238E27FC236}">
                  <a16:creationId xmlns="" xmlns:a16="http://schemas.microsoft.com/office/drawing/2014/main" id="{5001A85D-EFD2-4AE7-ACC8-3E26B401AAF6}"/>
                </a:ext>
              </a:extLst>
            </p:cNvPr>
            <p:cNvSpPr/>
            <p:nvPr/>
          </p:nvSpPr>
          <p:spPr>
            <a:xfrm>
              <a:off x="3795750" y="2556800"/>
              <a:ext cx="446125" cy="243775"/>
            </a:xfrm>
            <a:custGeom>
              <a:avLst/>
              <a:gdLst/>
              <a:ahLst/>
              <a:cxnLst/>
              <a:rect l="l" t="t" r="r" b="b"/>
              <a:pathLst>
                <a:path w="17845" h="9751" extrusionOk="0">
                  <a:moveTo>
                    <a:pt x="8778" y="1693"/>
                  </a:moveTo>
                  <a:cubicBezTo>
                    <a:pt x="9299" y="1693"/>
                    <a:pt x="9797" y="2097"/>
                    <a:pt x="9797" y="2706"/>
                  </a:cubicBezTo>
                  <a:cubicBezTo>
                    <a:pt x="9797" y="3275"/>
                    <a:pt x="9346" y="3726"/>
                    <a:pt x="8801" y="3726"/>
                  </a:cubicBezTo>
                  <a:lnTo>
                    <a:pt x="8777" y="3726"/>
                  </a:lnTo>
                  <a:cubicBezTo>
                    <a:pt x="7875" y="3726"/>
                    <a:pt x="7425" y="2635"/>
                    <a:pt x="8065" y="1994"/>
                  </a:cubicBezTo>
                  <a:cubicBezTo>
                    <a:pt x="8273" y="1786"/>
                    <a:pt x="8528" y="1693"/>
                    <a:pt x="8778" y="1693"/>
                  </a:cubicBezTo>
                  <a:close/>
                  <a:moveTo>
                    <a:pt x="8692" y="1"/>
                  </a:moveTo>
                  <a:cubicBezTo>
                    <a:pt x="3381" y="1"/>
                    <a:pt x="4270" y="5196"/>
                    <a:pt x="4270" y="5196"/>
                  </a:cubicBezTo>
                  <a:cubicBezTo>
                    <a:pt x="0" y="5600"/>
                    <a:pt x="1186" y="9751"/>
                    <a:pt x="1186" y="9751"/>
                  </a:cubicBezTo>
                  <a:lnTo>
                    <a:pt x="16818" y="9751"/>
                  </a:lnTo>
                  <a:cubicBezTo>
                    <a:pt x="17845" y="5521"/>
                    <a:pt x="14411" y="5237"/>
                    <a:pt x="13469" y="5237"/>
                  </a:cubicBezTo>
                  <a:cubicBezTo>
                    <a:pt x="13323" y="5237"/>
                    <a:pt x="13236" y="5244"/>
                    <a:pt x="13236" y="5244"/>
                  </a:cubicBezTo>
                  <a:cubicBezTo>
                    <a:pt x="13236" y="5244"/>
                    <a:pt x="14256" y="73"/>
                    <a:pt x="8801" y="2"/>
                  </a:cubicBezTo>
                  <a:cubicBezTo>
                    <a:pt x="8764" y="1"/>
                    <a:pt x="8728" y="1"/>
                    <a:pt x="8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417;p39">
              <a:extLst>
                <a:ext uri="{FF2B5EF4-FFF2-40B4-BE49-F238E27FC236}">
                  <a16:creationId xmlns="" xmlns:a16="http://schemas.microsoft.com/office/drawing/2014/main" id="{7117CA38-C91E-4FF9-982E-FF8BAFFA1F97}"/>
                </a:ext>
              </a:extLst>
            </p:cNvPr>
            <p:cNvSpPr/>
            <p:nvPr/>
          </p:nvSpPr>
          <p:spPr>
            <a:xfrm>
              <a:off x="3804650" y="2785150"/>
              <a:ext cx="432925" cy="31450"/>
            </a:xfrm>
            <a:custGeom>
              <a:avLst/>
              <a:gdLst/>
              <a:ahLst/>
              <a:cxnLst/>
              <a:rect l="l" t="t" r="r" b="b"/>
              <a:pathLst>
                <a:path w="17317" h="1258" extrusionOk="0">
                  <a:moveTo>
                    <a:pt x="830" y="0"/>
                  </a:moveTo>
                  <a:cubicBezTo>
                    <a:pt x="0" y="0"/>
                    <a:pt x="0" y="1257"/>
                    <a:pt x="830" y="1257"/>
                  </a:cubicBezTo>
                  <a:lnTo>
                    <a:pt x="16462" y="1257"/>
                  </a:lnTo>
                  <a:cubicBezTo>
                    <a:pt x="17316" y="1257"/>
                    <a:pt x="17316" y="0"/>
                    <a:pt x="16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418;p39">
              <a:extLst>
                <a:ext uri="{FF2B5EF4-FFF2-40B4-BE49-F238E27FC236}">
                  <a16:creationId xmlns="" xmlns:a16="http://schemas.microsoft.com/office/drawing/2014/main" id="{8C94F15E-CB4E-427F-B405-636DFBF890A1}"/>
                </a:ext>
              </a:extLst>
            </p:cNvPr>
            <p:cNvSpPr/>
            <p:nvPr/>
          </p:nvSpPr>
          <p:spPr>
            <a:xfrm>
              <a:off x="3520575" y="3202025"/>
              <a:ext cx="549175" cy="438275"/>
            </a:xfrm>
            <a:custGeom>
              <a:avLst/>
              <a:gdLst/>
              <a:ahLst/>
              <a:cxnLst/>
              <a:rect l="l" t="t" r="r" b="b"/>
              <a:pathLst>
                <a:path w="21967" h="17531" extrusionOk="0">
                  <a:moveTo>
                    <a:pt x="14304" y="1"/>
                  </a:moveTo>
                  <a:cubicBezTo>
                    <a:pt x="12525" y="523"/>
                    <a:pt x="13284" y="3559"/>
                    <a:pt x="13284" y="3559"/>
                  </a:cubicBezTo>
                  <a:lnTo>
                    <a:pt x="13664" y="8849"/>
                  </a:lnTo>
                  <a:lnTo>
                    <a:pt x="1970" y="4508"/>
                  </a:lnTo>
                  <a:cubicBezTo>
                    <a:pt x="1970" y="4508"/>
                    <a:pt x="1" y="11411"/>
                    <a:pt x="1685" y="13569"/>
                  </a:cubicBezTo>
                  <a:cubicBezTo>
                    <a:pt x="3369" y="15704"/>
                    <a:pt x="15277" y="16297"/>
                    <a:pt x="15277" y="16297"/>
                  </a:cubicBezTo>
                  <a:cubicBezTo>
                    <a:pt x="15277" y="16297"/>
                    <a:pt x="17720" y="16866"/>
                    <a:pt x="21065" y="17531"/>
                  </a:cubicBezTo>
                  <a:cubicBezTo>
                    <a:pt x="21421" y="14399"/>
                    <a:pt x="21729" y="11292"/>
                    <a:pt x="21966" y="8161"/>
                  </a:cubicBezTo>
                  <a:lnTo>
                    <a:pt x="21966" y="8161"/>
                  </a:lnTo>
                  <a:lnTo>
                    <a:pt x="17578" y="8374"/>
                  </a:lnTo>
                  <a:lnTo>
                    <a:pt x="143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419;p39">
              <a:extLst>
                <a:ext uri="{FF2B5EF4-FFF2-40B4-BE49-F238E27FC236}">
                  <a16:creationId xmlns="" xmlns:a16="http://schemas.microsoft.com/office/drawing/2014/main" id="{034476F8-7EA1-4904-8B4A-55449285ACE7}"/>
                </a:ext>
              </a:extLst>
            </p:cNvPr>
            <p:cNvSpPr/>
            <p:nvPr/>
          </p:nvSpPr>
          <p:spPr>
            <a:xfrm>
              <a:off x="3531250" y="3196000"/>
              <a:ext cx="436025" cy="380250"/>
            </a:xfrm>
            <a:custGeom>
              <a:avLst/>
              <a:gdLst/>
              <a:ahLst/>
              <a:cxnLst/>
              <a:rect l="l" t="t" r="r" b="b"/>
              <a:pathLst>
                <a:path w="17441" h="15210" extrusionOk="0">
                  <a:moveTo>
                    <a:pt x="13899" y="0"/>
                  </a:moveTo>
                  <a:cubicBezTo>
                    <a:pt x="13884" y="0"/>
                    <a:pt x="13869" y="1"/>
                    <a:pt x="13854" y="5"/>
                  </a:cubicBezTo>
                  <a:cubicBezTo>
                    <a:pt x="13688" y="28"/>
                    <a:pt x="12359" y="337"/>
                    <a:pt x="12596" y="3824"/>
                  </a:cubicBezTo>
                  <a:lnTo>
                    <a:pt x="12952" y="8734"/>
                  </a:lnTo>
                  <a:lnTo>
                    <a:pt x="12952" y="8734"/>
                  </a:lnTo>
                  <a:lnTo>
                    <a:pt x="1637" y="4512"/>
                  </a:lnTo>
                  <a:cubicBezTo>
                    <a:pt x="1602" y="4488"/>
                    <a:pt x="1572" y="4476"/>
                    <a:pt x="1543" y="4476"/>
                  </a:cubicBezTo>
                  <a:cubicBezTo>
                    <a:pt x="1513" y="4476"/>
                    <a:pt x="1483" y="4488"/>
                    <a:pt x="1448" y="4512"/>
                  </a:cubicBezTo>
                  <a:cubicBezTo>
                    <a:pt x="1377" y="4535"/>
                    <a:pt x="1329" y="4583"/>
                    <a:pt x="1329" y="4654"/>
                  </a:cubicBezTo>
                  <a:cubicBezTo>
                    <a:pt x="1282" y="4725"/>
                    <a:pt x="1021" y="5484"/>
                    <a:pt x="784" y="6552"/>
                  </a:cubicBezTo>
                  <a:cubicBezTo>
                    <a:pt x="736" y="6575"/>
                    <a:pt x="712" y="6599"/>
                    <a:pt x="712" y="6646"/>
                  </a:cubicBezTo>
                  <a:cubicBezTo>
                    <a:pt x="689" y="6694"/>
                    <a:pt x="689" y="6765"/>
                    <a:pt x="712" y="6812"/>
                  </a:cubicBezTo>
                  <a:cubicBezTo>
                    <a:pt x="333" y="8378"/>
                    <a:pt x="1" y="10489"/>
                    <a:pt x="309" y="12197"/>
                  </a:cubicBezTo>
                  <a:cubicBezTo>
                    <a:pt x="309" y="12245"/>
                    <a:pt x="309" y="12292"/>
                    <a:pt x="333" y="12339"/>
                  </a:cubicBezTo>
                  <a:cubicBezTo>
                    <a:pt x="428" y="12932"/>
                    <a:pt x="641" y="13478"/>
                    <a:pt x="973" y="13976"/>
                  </a:cubicBezTo>
                  <a:cubicBezTo>
                    <a:pt x="1329" y="14474"/>
                    <a:pt x="1827" y="14854"/>
                    <a:pt x="2397" y="15044"/>
                  </a:cubicBezTo>
                  <a:cubicBezTo>
                    <a:pt x="2752" y="15139"/>
                    <a:pt x="3108" y="15186"/>
                    <a:pt x="3464" y="15210"/>
                  </a:cubicBezTo>
                  <a:cubicBezTo>
                    <a:pt x="3796" y="15210"/>
                    <a:pt x="3796" y="14712"/>
                    <a:pt x="3464" y="14712"/>
                  </a:cubicBezTo>
                  <a:cubicBezTo>
                    <a:pt x="2515" y="14688"/>
                    <a:pt x="1827" y="14356"/>
                    <a:pt x="1377" y="13692"/>
                  </a:cubicBezTo>
                  <a:cubicBezTo>
                    <a:pt x="1163" y="13359"/>
                    <a:pt x="997" y="13004"/>
                    <a:pt x="902" y="12600"/>
                  </a:cubicBezTo>
                  <a:lnTo>
                    <a:pt x="902" y="12600"/>
                  </a:lnTo>
                  <a:cubicBezTo>
                    <a:pt x="1329" y="12766"/>
                    <a:pt x="1732" y="12909"/>
                    <a:pt x="2159" y="13051"/>
                  </a:cubicBezTo>
                  <a:cubicBezTo>
                    <a:pt x="4935" y="13929"/>
                    <a:pt x="7805" y="14427"/>
                    <a:pt x="10699" y="14522"/>
                  </a:cubicBezTo>
                  <a:cubicBezTo>
                    <a:pt x="10707" y="14522"/>
                    <a:pt x="10714" y="14523"/>
                    <a:pt x="10721" y="14523"/>
                  </a:cubicBezTo>
                  <a:cubicBezTo>
                    <a:pt x="11031" y="14523"/>
                    <a:pt x="11024" y="14047"/>
                    <a:pt x="10723" y="14024"/>
                  </a:cubicBezTo>
                  <a:cubicBezTo>
                    <a:pt x="7307" y="13905"/>
                    <a:pt x="3962" y="13241"/>
                    <a:pt x="784" y="12031"/>
                  </a:cubicBezTo>
                  <a:cubicBezTo>
                    <a:pt x="689" y="11296"/>
                    <a:pt x="665" y="10513"/>
                    <a:pt x="736" y="9778"/>
                  </a:cubicBezTo>
                  <a:lnTo>
                    <a:pt x="736" y="9778"/>
                  </a:lnTo>
                  <a:lnTo>
                    <a:pt x="1305" y="9967"/>
                  </a:lnTo>
                  <a:cubicBezTo>
                    <a:pt x="4958" y="11130"/>
                    <a:pt x="8706" y="12031"/>
                    <a:pt x="12478" y="12672"/>
                  </a:cubicBezTo>
                  <a:cubicBezTo>
                    <a:pt x="12496" y="12675"/>
                    <a:pt x="12514" y="12676"/>
                    <a:pt x="12532" y="12676"/>
                  </a:cubicBezTo>
                  <a:cubicBezTo>
                    <a:pt x="12654" y="12676"/>
                    <a:pt x="12766" y="12606"/>
                    <a:pt x="12786" y="12482"/>
                  </a:cubicBezTo>
                  <a:cubicBezTo>
                    <a:pt x="12810" y="12339"/>
                    <a:pt x="12715" y="12197"/>
                    <a:pt x="12573" y="12173"/>
                  </a:cubicBezTo>
                  <a:cubicBezTo>
                    <a:pt x="8588" y="11486"/>
                    <a:pt x="4650" y="10513"/>
                    <a:pt x="784" y="9256"/>
                  </a:cubicBezTo>
                  <a:cubicBezTo>
                    <a:pt x="878" y="8520"/>
                    <a:pt x="997" y="7785"/>
                    <a:pt x="1163" y="7073"/>
                  </a:cubicBezTo>
                  <a:cubicBezTo>
                    <a:pt x="3274" y="7904"/>
                    <a:pt x="5433" y="8663"/>
                    <a:pt x="7591" y="9351"/>
                  </a:cubicBezTo>
                  <a:cubicBezTo>
                    <a:pt x="9181" y="9849"/>
                    <a:pt x="10794" y="10323"/>
                    <a:pt x="12407" y="10750"/>
                  </a:cubicBezTo>
                  <a:cubicBezTo>
                    <a:pt x="12428" y="10759"/>
                    <a:pt x="12450" y="10763"/>
                    <a:pt x="12472" y="10763"/>
                  </a:cubicBezTo>
                  <a:cubicBezTo>
                    <a:pt x="12573" y="10763"/>
                    <a:pt x="12672" y="10681"/>
                    <a:pt x="12691" y="10584"/>
                  </a:cubicBezTo>
                  <a:cubicBezTo>
                    <a:pt x="12739" y="10442"/>
                    <a:pt x="12644" y="10323"/>
                    <a:pt x="12525" y="10276"/>
                  </a:cubicBezTo>
                  <a:cubicBezTo>
                    <a:pt x="8706" y="9256"/>
                    <a:pt x="4958" y="8022"/>
                    <a:pt x="1282" y="6599"/>
                  </a:cubicBezTo>
                  <a:cubicBezTo>
                    <a:pt x="1448" y="5911"/>
                    <a:pt x="1614" y="5366"/>
                    <a:pt x="1709" y="5057"/>
                  </a:cubicBezTo>
                  <a:lnTo>
                    <a:pt x="13118" y="9327"/>
                  </a:lnTo>
                  <a:cubicBezTo>
                    <a:pt x="13158" y="9337"/>
                    <a:pt x="13197" y="9342"/>
                    <a:pt x="13233" y="9342"/>
                  </a:cubicBezTo>
                  <a:cubicBezTo>
                    <a:pt x="13284" y="9342"/>
                    <a:pt x="13328" y="9331"/>
                    <a:pt x="13356" y="9303"/>
                  </a:cubicBezTo>
                  <a:cubicBezTo>
                    <a:pt x="13427" y="9256"/>
                    <a:pt x="13474" y="9161"/>
                    <a:pt x="13474" y="9090"/>
                  </a:cubicBezTo>
                  <a:lnTo>
                    <a:pt x="13095" y="3776"/>
                  </a:lnTo>
                  <a:cubicBezTo>
                    <a:pt x="12929" y="1546"/>
                    <a:pt x="13450" y="811"/>
                    <a:pt x="13735" y="598"/>
                  </a:cubicBezTo>
                  <a:lnTo>
                    <a:pt x="16914" y="8710"/>
                  </a:lnTo>
                  <a:cubicBezTo>
                    <a:pt x="16956" y="8821"/>
                    <a:pt x="17041" y="8867"/>
                    <a:pt x="17128" y="8867"/>
                  </a:cubicBezTo>
                  <a:cubicBezTo>
                    <a:pt x="17282" y="8867"/>
                    <a:pt x="17440" y="8718"/>
                    <a:pt x="17364" y="8520"/>
                  </a:cubicBezTo>
                  <a:lnTo>
                    <a:pt x="17364" y="8520"/>
                  </a:lnTo>
                  <a:lnTo>
                    <a:pt x="17388" y="8544"/>
                  </a:lnTo>
                  <a:lnTo>
                    <a:pt x="14115" y="147"/>
                  </a:lnTo>
                  <a:cubicBezTo>
                    <a:pt x="14073" y="65"/>
                    <a:pt x="13996" y="0"/>
                    <a:pt x="13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420;p39">
              <a:extLst>
                <a:ext uri="{FF2B5EF4-FFF2-40B4-BE49-F238E27FC236}">
                  <a16:creationId xmlns="" xmlns:a16="http://schemas.microsoft.com/office/drawing/2014/main" id="{D733C6BE-F73A-4D57-B333-9A20DAA0C452}"/>
                </a:ext>
              </a:extLst>
            </p:cNvPr>
            <p:cNvSpPr/>
            <p:nvPr/>
          </p:nvSpPr>
          <p:spPr>
            <a:xfrm>
              <a:off x="3963575" y="3374000"/>
              <a:ext cx="670725" cy="316500"/>
            </a:xfrm>
            <a:custGeom>
              <a:avLst/>
              <a:gdLst/>
              <a:ahLst/>
              <a:cxnLst/>
              <a:rect l="l" t="t" r="r" b="b"/>
              <a:pathLst>
                <a:path w="26829" h="12660" extrusionOk="0">
                  <a:moveTo>
                    <a:pt x="26828" y="1"/>
                  </a:moveTo>
                  <a:lnTo>
                    <a:pt x="13972" y="784"/>
                  </a:lnTo>
                  <a:lnTo>
                    <a:pt x="1684" y="1400"/>
                  </a:lnTo>
                  <a:cubicBezTo>
                    <a:pt x="1044" y="4769"/>
                    <a:pt x="0" y="9039"/>
                    <a:pt x="427" y="10035"/>
                  </a:cubicBezTo>
                  <a:cubicBezTo>
                    <a:pt x="5073" y="11016"/>
                    <a:pt x="13710" y="12660"/>
                    <a:pt x="18629" y="12660"/>
                  </a:cubicBezTo>
                  <a:cubicBezTo>
                    <a:pt x="19060" y="12660"/>
                    <a:pt x="19462" y="12647"/>
                    <a:pt x="19831" y="12620"/>
                  </a:cubicBezTo>
                  <a:cubicBezTo>
                    <a:pt x="26473" y="12146"/>
                    <a:pt x="26781" y="6405"/>
                    <a:pt x="26781" y="6405"/>
                  </a:cubicBezTo>
                  <a:cubicBezTo>
                    <a:pt x="26781" y="6405"/>
                    <a:pt x="26828" y="3844"/>
                    <a:pt x="268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421;p39">
              <a:extLst>
                <a:ext uri="{FF2B5EF4-FFF2-40B4-BE49-F238E27FC236}">
                  <a16:creationId xmlns="" xmlns:a16="http://schemas.microsoft.com/office/drawing/2014/main" id="{C08B5138-A285-44B7-AEE1-C707B30284F4}"/>
                </a:ext>
              </a:extLst>
            </p:cNvPr>
            <p:cNvSpPr/>
            <p:nvPr/>
          </p:nvSpPr>
          <p:spPr>
            <a:xfrm>
              <a:off x="4015750" y="3345675"/>
              <a:ext cx="567300" cy="65125"/>
            </a:xfrm>
            <a:custGeom>
              <a:avLst/>
              <a:gdLst/>
              <a:ahLst/>
              <a:cxnLst/>
              <a:rect l="l" t="t" r="r" b="b"/>
              <a:pathLst>
                <a:path w="22692" h="2605" extrusionOk="0">
                  <a:moveTo>
                    <a:pt x="22347" y="0"/>
                  </a:moveTo>
                  <a:cubicBezTo>
                    <a:pt x="22317" y="0"/>
                    <a:pt x="22284" y="6"/>
                    <a:pt x="22251" y="19"/>
                  </a:cubicBezTo>
                  <a:cubicBezTo>
                    <a:pt x="18882" y="1181"/>
                    <a:pt x="428" y="2106"/>
                    <a:pt x="238" y="2106"/>
                  </a:cubicBezTo>
                  <a:cubicBezTo>
                    <a:pt x="95" y="2130"/>
                    <a:pt x="1" y="2225"/>
                    <a:pt x="1" y="2367"/>
                  </a:cubicBezTo>
                  <a:cubicBezTo>
                    <a:pt x="24" y="2486"/>
                    <a:pt x="95" y="2581"/>
                    <a:pt x="190" y="2605"/>
                  </a:cubicBezTo>
                  <a:lnTo>
                    <a:pt x="262" y="2605"/>
                  </a:lnTo>
                  <a:cubicBezTo>
                    <a:pt x="1044" y="2557"/>
                    <a:pt x="19001" y="1679"/>
                    <a:pt x="22417" y="493"/>
                  </a:cubicBezTo>
                  <a:cubicBezTo>
                    <a:pt x="22691" y="388"/>
                    <a:pt x="22590" y="0"/>
                    <a:pt x="22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422;p39">
              <a:extLst>
                <a:ext uri="{FF2B5EF4-FFF2-40B4-BE49-F238E27FC236}">
                  <a16:creationId xmlns="" xmlns:a16="http://schemas.microsoft.com/office/drawing/2014/main" id="{E639EEBB-6921-4796-9D9B-681271A18191}"/>
                </a:ext>
              </a:extLst>
            </p:cNvPr>
            <p:cNvSpPr/>
            <p:nvPr/>
          </p:nvSpPr>
          <p:spPr>
            <a:xfrm>
              <a:off x="2376650" y="2441175"/>
              <a:ext cx="1092375" cy="1254325"/>
            </a:xfrm>
            <a:custGeom>
              <a:avLst/>
              <a:gdLst/>
              <a:ahLst/>
              <a:cxnLst/>
              <a:rect l="l" t="t" r="r" b="b"/>
              <a:pathLst>
                <a:path w="43695" h="50173" extrusionOk="0">
                  <a:moveTo>
                    <a:pt x="41417" y="1"/>
                  </a:moveTo>
                  <a:cubicBezTo>
                    <a:pt x="41417" y="1"/>
                    <a:pt x="35344" y="2942"/>
                    <a:pt x="33376" y="11173"/>
                  </a:cubicBezTo>
                  <a:cubicBezTo>
                    <a:pt x="31383" y="19405"/>
                    <a:pt x="25880" y="34894"/>
                    <a:pt x="25880" y="34894"/>
                  </a:cubicBezTo>
                  <a:lnTo>
                    <a:pt x="7639" y="2492"/>
                  </a:lnTo>
                  <a:lnTo>
                    <a:pt x="0" y="2942"/>
                  </a:lnTo>
                  <a:cubicBezTo>
                    <a:pt x="0" y="2942"/>
                    <a:pt x="12051" y="47111"/>
                    <a:pt x="25310" y="50005"/>
                  </a:cubicBezTo>
                  <a:cubicBezTo>
                    <a:pt x="25830" y="50118"/>
                    <a:pt x="26337" y="50173"/>
                    <a:pt x="26832" y="50173"/>
                  </a:cubicBezTo>
                  <a:cubicBezTo>
                    <a:pt x="38943" y="50173"/>
                    <a:pt x="43694" y="17483"/>
                    <a:pt x="43694" y="17483"/>
                  </a:cubicBezTo>
                  <a:lnTo>
                    <a:pt x="414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423;p39">
              <a:extLst>
                <a:ext uri="{FF2B5EF4-FFF2-40B4-BE49-F238E27FC236}">
                  <a16:creationId xmlns="" xmlns:a16="http://schemas.microsoft.com/office/drawing/2014/main" id="{549ABDA4-381F-43DF-92F0-96F967309AED}"/>
                </a:ext>
              </a:extLst>
            </p:cNvPr>
            <p:cNvSpPr/>
            <p:nvPr/>
          </p:nvSpPr>
          <p:spPr>
            <a:xfrm>
              <a:off x="3250750" y="2432300"/>
              <a:ext cx="217675" cy="549150"/>
            </a:xfrm>
            <a:custGeom>
              <a:avLst/>
              <a:gdLst/>
              <a:ahLst/>
              <a:cxnLst/>
              <a:rect l="l" t="t" r="r" b="b"/>
              <a:pathLst>
                <a:path w="8707" h="21966" extrusionOk="0">
                  <a:moveTo>
                    <a:pt x="6571" y="0"/>
                  </a:moveTo>
                  <a:cubicBezTo>
                    <a:pt x="6571" y="0"/>
                    <a:pt x="2610" y="2111"/>
                    <a:pt x="1" y="7188"/>
                  </a:cubicBezTo>
                  <a:cubicBezTo>
                    <a:pt x="2776" y="12050"/>
                    <a:pt x="5362" y="17032"/>
                    <a:pt x="8042" y="21966"/>
                  </a:cubicBezTo>
                  <a:cubicBezTo>
                    <a:pt x="8327" y="20566"/>
                    <a:pt x="8564" y="19167"/>
                    <a:pt x="8706" y="17743"/>
                  </a:cubicBezTo>
                  <a:lnTo>
                    <a:pt x="657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424;p39">
              <a:extLst>
                <a:ext uri="{FF2B5EF4-FFF2-40B4-BE49-F238E27FC236}">
                  <a16:creationId xmlns="" xmlns:a16="http://schemas.microsoft.com/office/drawing/2014/main" id="{945C91A7-FAE6-43E5-8B2F-2D4A00E1D358}"/>
                </a:ext>
              </a:extLst>
            </p:cNvPr>
            <p:cNvSpPr/>
            <p:nvPr/>
          </p:nvSpPr>
          <p:spPr>
            <a:xfrm>
              <a:off x="2886650" y="3527025"/>
              <a:ext cx="319650" cy="168425"/>
            </a:xfrm>
            <a:custGeom>
              <a:avLst/>
              <a:gdLst/>
              <a:ahLst/>
              <a:cxnLst/>
              <a:rect l="l" t="t" r="r" b="b"/>
              <a:pathLst>
                <a:path w="12786" h="6737" extrusionOk="0">
                  <a:moveTo>
                    <a:pt x="6481" y="0"/>
                  </a:moveTo>
                  <a:cubicBezTo>
                    <a:pt x="3960" y="0"/>
                    <a:pt x="1449" y="1241"/>
                    <a:pt x="0" y="3700"/>
                  </a:cubicBezTo>
                  <a:cubicBezTo>
                    <a:pt x="1590" y="5171"/>
                    <a:pt x="3226" y="6191"/>
                    <a:pt x="4910" y="6571"/>
                  </a:cubicBezTo>
                  <a:cubicBezTo>
                    <a:pt x="5420" y="6683"/>
                    <a:pt x="5920" y="6737"/>
                    <a:pt x="6408" y="6737"/>
                  </a:cubicBezTo>
                  <a:cubicBezTo>
                    <a:pt x="8803" y="6737"/>
                    <a:pt x="10934" y="5437"/>
                    <a:pt x="12786" y="3368"/>
                  </a:cubicBezTo>
                  <a:cubicBezTo>
                    <a:pt x="11273" y="1117"/>
                    <a:pt x="8872" y="0"/>
                    <a:pt x="6481"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425;p39">
              <a:extLst>
                <a:ext uri="{FF2B5EF4-FFF2-40B4-BE49-F238E27FC236}">
                  <a16:creationId xmlns="" xmlns:a16="http://schemas.microsoft.com/office/drawing/2014/main" id="{9987EE37-78C7-4D00-8A44-B3ED47A2FBFE}"/>
                </a:ext>
              </a:extLst>
            </p:cNvPr>
            <p:cNvSpPr/>
            <p:nvPr/>
          </p:nvSpPr>
          <p:spPr>
            <a:xfrm>
              <a:off x="2269325" y="2328525"/>
              <a:ext cx="456050" cy="456050"/>
            </a:xfrm>
            <a:custGeom>
              <a:avLst/>
              <a:gdLst/>
              <a:ahLst/>
              <a:cxnLst/>
              <a:rect l="l" t="t" r="r" b="b"/>
              <a:pathLst>
                <a:path w="18242" h="18242" extrusionOk="0">
                  <a:moveTo>
                    <a:pt x="9132" y="0"/>
                  </a:moveTo>
                  <a:cubicBezTo>
                    <a:pt x="4080" y="0"/>
                    <a:pt x="0" y="4080"/>
                    <a:pt x="0" y="9133"/>
                  </a:cubicBezTo>
                  <a:cubicBezTo>
                    <a:pt x="0" y="14161"/>
                    <a:pt x="4080" y="18241"/>
                    <a:pt x="9132" y="18241"/>
                  </a:cubicBezTo>
                  <a:cubicBezTo>
                    <a:pt x="14161" y="18241"/>
                    <a:pt x="18241" y="14161"/>
                    <a:pt x="18241" y="9133"/>
                  </a:cubicBezTo>
                  <a:cubicBezTo>
                    <a:pt x="18241" y="4080"/>
                    <a:pt x="14161" y="0"/>
                    <a:pt x="9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426;p39">
              <a:extLst>
                <a:ext uri="{FF2B5EF4-FFF2-40B4-BE49-F238E27FC236}">
                  <a16:creationId xmlns="" xmlns:a16="http://schemas.microsoft.com/office/drawing/2014/main" id="{0A4033B2-FB86-42C7-A4D8-C47050707BEF}"/>
                </a:ext>
              </a:extLst>
            </p:cNvPr>
            <p:cNvSpPr/>
            <p:nvPr/>
          </p:nvSpPr>
          <p:spPr>
            <a:xfrm>
              <a:off x="2266950" y="2450075"/>
              <a:ext cx="434700" cy="311000"/>
            </a:xfrm>
            <a:custGeom>
              <a:avLst/>
              <a:gdLst/>
              <a:ahLst/>
              <a:cxnLst/>
              <a:rect l="l" t="t" r="r" b="b"/>
              <a:pathLst>
                <a:path w="17388" h="12440" extrusionOk="0">
                  <a:moveTo>
                    <a:pt x="16178" y="1"/>
                  </a:moveTo>
                  <a:cubicBezTo>
                    <a:pt x="15822" y="191"/>
                    <a:pt x="15490" y="404"/>
                    <a:pt x="15158" y="641"/>
                  </a:cubicBezTo>
                  <a:cubicBezTo>
                    <a:pt x="13806" y="1685"/>
                    <a:pt x="12501" y="2800"/>
                    <a:pt x="10793" y="3251"/>
                  </a:cubicBezTo>
                  <a:cubicBezTo>
                    <a:pt x="10255" y="3392"/>
                    <a:pt x="9729" y="3451"/>
                    <a:pt x="9210" y="3451"/>
                  </a:cubicBezTo>
                  <a:cubicBezTo>
                    <a:pt x="7897" y="3451"/>
                    <a:pt x="6629" y="3072"/>
                    <a:pt x="5337" y="2681"/>
                  </a:cubicBezTo>
                  <a:cubicBezTo>
                    <a:pt x="4056" y="2278"/>
                    <a:pt x="2728" y="2064"/>
                    <a:pt x="1376" y="2017"/>
                  </a:cubicBezTo>
                  <a:lnTo>
                    <a:pt x="1376" y="2017"/>
                  </a:lnTo>
                  <a:cubicBezTo>
                    <a:pt x="0" y="6785"/>
                    <a:pt x="3179" y="11671"/>
                    <a:pt x="8089" y="12359"/>
                  </a:cubicBezTo>
                  <a:cubicBezTo>
                    <a:pt x="8475" y="12413"/>
                    <a:pt x="8858" y="12440"/>
                    <a:pt x="9236" y="12440"/>
                  </a:cubicBezTo>
                  <a:cubicBezTo>
                    <a:pt x="13662" y="12440"/>
                    <a:pt x="17387" y="8838"/>
                    <a:pt x="17387" y="4271"/>
                  </a:cubicBezTo>
                  <a:cubicBezTo>
                    <a:pt x="17387" y="2752"/>
                    <a:pt x="16960" y="1282"/>
                    <a:pt x="161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427;p39">
              <a:extLst>
                <a:ext uri="{FF2B5EF4-FFF2-40B4-BE49-F238E27FC236}">
                  <a16:creationId xmlns="" xmlns:a16="http://schemas.microsoft.com/office/drawing/2014/main" id="{8C89C8CA-856C-45C6-A96C-48F220D99699}"/>
                </a:ext>
              </a:extLst>
            </p:cNvPr>
            <p:cNvSpPr/>
            <p:nvPr/>
          </p:nvSpPr>
          <p:spPr>
            <a:xfrm>
              <a:off x="2310225" y="2558000"/>
              <a:ext cx="46875" cy="47475"/>
            </a:xfrm>
            <a:custGeom>
              <a:avLst/>
              <a:gdLst/>
              <a:ahLst/>
              <a:cxnLst/>
              <a:rect l="l" t="t" r="r" b="b"/>
              <a:pathLst>
                <a:path w="1875" h="1899" extrusionOk="0">
                  <a:moveTo>
                    <a:pt x="950" y="1"/>
                  </a:moveTo>
                  <a:cubicBezTo>
                    <a:pt x="428" y="1"/>
                    <a:pt x="1" y="428"/>
                    <a:pt x="1" y="950"/>
                  </a:cubicBezTo>
                  <a:cubicBezTo>
                    <a:pt x="1" y="1472"/>
                    <a:pt x="428" y="1899"/>
                    <a:pt x="950" y="1899"/>
                  </a:cubicBezTo>
                  <a:cubicBezTo>
                    <a:pt x="1471" y="1899"/>
                    <a:pt x="1875" y="1472"/>
                    <a:pt x="1875" y="950"/>
                  </a:cubicBezTo>
                  <a:cubicBezTo>
                    <a:pt x="1875" y="428"/>
                    <a:pt x="1471" y="1"/>
                    <a:pt x="950" y="1"/>
                  </a:cubicBezTo>
                  <a:close/>
                </a:path>
              </a:pathLst>
            </a:custGeom>
            <a:solidFill>
              <a:srgbClr val="000000">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428;p39">
              <a:extLst>
                <a:ext uri="{FF2B5EF4-FFF2-40B4-BE49-F238E27FC236}">
                  <a16:creationId xmlns="" xmlns:a16="http://schemas.microsoft.com/office/drawing/2014/main" id="{091B645D-0949-4232-8368-C2186FA17BB4}"/>
                </a:ext>
              </a:extLst>
            </p:cNvPr>
            <p:cNvSpPr/>
            <p:nvPr/>
          </p:nvSpPr>
          <p:spPr>
            <a:xfrm>
              <a:off x="2342850" y="2526000"/>
              <a:ext cx="32650" cy="32625"/>
            </a:xfrm>
            <a:custGeom>
              <a:avLst/>
              <a:gdLst/>
              <a:ahLst/>
              <a:cxnLst/>
              <a:rect l="l" t="t" r="r" b="b"/>
              <a:pathLst>
                <a:path w="1306" h="1305" extrusionOk="0">
                  <a:moveTo>
                    <a:pt x="641" y="0"/>
                  </a:moveTo>
                  <a:cubicBezTo>
                    <a:pt x="285" y="0"/>
                    <a:pt x="0" y="285"/>
                    <a:pt x="0" y="641"/>
                  </a:cubicBezTo>
                  <a:cubicBezTo>
                    <a:pt x="0" y="1020"/>
                    <a:pt x="285" y="1305"/>
                    <a:pt x="641" y="1305"/>
                  </a:cubicBezTo>
                  <a:cubicBezTo>
                    <a:pt x="997" y="1305"/>
                    <a:pt x="1305" y="1020"/>
                    <a:pt x="1305" y="641"/>
                  </a:cubicBezTo>
                  <a:cubicBezTo>
                    <a:pt x="1305" y="285"/>
                    <a:pt x="997" y="0"/>
                    <a:pt x="641" y="0"/>
                  </a:cubicBezTo>
                  <a:close/>
                </a:path>
              </a:pathLst>
            </a:custGeom>
            <a:solidFill>
              <a:srgbClr val="000000">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429;p39">
              <a:extLst>
                <a:ext uri="{FF2B5EF4-FFF2-40B4-BE49-F238E27FC236}">
                  <a16:creationId xmlns="" xmlns:a16="http://schemas.microsoft.com/office/drawing/2014/main" id="{CE72DEC5-7B42-4603-8E4B-3F9055CFF05E}"/>
                </a:ext>
              </a:extLst>
            </p:cNvPr>
            <p:cNvSpPr/>
            <p:nvPr/>
          </p:nvSpPr>
          <p:spPr>
            <a:xfrm>
              <a:off x="2599025" y="2632150"/>
              <a:ext cx="46875" cy="46875"/>
            </a:xfrm>
            <a:custGeom>
              <a:avLst/>
              <a:gdLst/>
              <a:ahLst/>
              <a:cxnLst/>
              <a:rect l="l" t="t" r="r" b="b"/>
              <a:pathLst>
                <a:path w="1875" h="1875" extrusionOk="0">
                  <a:moveTo>
                    <a:pt x="926" y="0"/>
                  </a:moveTo>
                  <a:cubicBezTo>
                    <a:pt x="404" y="0"/>
                    <a:pt x="1" y="403"/>
                    <a:pt x="1" y="925"/>
                  </a:cubicBezTo>
                  <a:cubicBezTo>
                    <a:pt x="1" y="1447"/>
                    <a:pt x="404" y="1874"/>
                    <a:pt x="926" y="1874"/>
                  </a:cubicBezTo>
                  <a:cubicBezTo>
                    <a:pt x="1448" y="1874"/>
                    <a:pt x="1875" y="1447"/>
                    <a:pt x="1875" y="925"/>
                  </a:cubicBezTo>
                  <a:cubicBezTo>
                    <a:pt x="1875" y="403"/>
                    <a:pt x="1448" y="0"/>
                    <a:pt x="926" y="0"/>
                  </a:cubicBezTo>
                  <a:close/>
                </a:path>
              </a:pathLst>
            </a:custGeom>
            <a:solidFill>
              <a:srgbClr val="000000">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430;p39">
              <a:extLst>
                <a:ext uri="{FF2B5EF4-FFF2-40B4-BE49-F238E27FC236}">
                  <a16:creationId xmlns="" xmlns:a16="http://schemas.microsoft.com/office/drawing/2014/main" id="{7F8F8CAC-D063-4CB3-9388-74B99BC9494C}"/>
                </a:ext>
              </a:extLst>
            </p:cNvPr>
            <p:cNvSpPr/>
            <p:nvPr/>
          </p:nvSpPr>
          <p:spPr>
            <a:xfrm>
              <a:off x="2631050" y="2599525"/>
              <a:ext cx="32650" cy="32650"/>
            </a:xfrm>
            <a:custGeom>
              <a:avLst/>
              <a:gdLst/>
              <a:ahLst/>
              <a:cxnLst/>
              <a:rect l="l" t="t" r="r" b="b"/>
              <a:pathLst>
                <a:path w="1306" h="1306" extrusionOk="0">
                  <a:moveTo>
                    <a:pt x="665" y="0"/>
                  </a:moveTo>
                  <a:cubicBezTo>
                    <a:pt x="309" y="0"/>
                    <a:pt x="1" y="309"/>
                    <a:pt x="1" y="665"/>
                  </a:cubicBezTo>
                  <a:cubicBezTo>
                    <a:pt x="1" y="1020"/>
                    <a:pt x="309" y="1305"/>
                    <a:pt x="665" y="1305"/>
                  </a:cubicBezTo>
                  <a:cubicBezTo>
                    <a:pt x="1021" y="1305"/>
                    <a:pt x="1305" y="1020"/>
                    <a:pt x="1305" y="665"/>
                  </a:cubicBezTo>
                  <a:cubicBezTo>
                    <a:pt x="1305" y="309"/>
                    <a:pt x="1021" y="0"/>
                    <a:pt x="665" y="0"/>
                  </a:cubicBezTo>
                  <a:close/>
                </a:path>
              </a:pathLst>
            </a:custGeom>
            <a:solidFill>
              <a:srgbClr val="000000">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431;p39">
              <a:extLst>
                <a:ext uri="{FF2B5EF4-FFF2-40B4-BE49-F238E27FC236}">
                  <a16:creationId xmlns="" xmlns:a16="http://schemas.microsoft.com/office/drawing/2014/main" id="{76F3E2B8-253A-4DE9-984B-FBED864A0D8E}"/>
                </a:ext>
              </a:extLst>
            </p:cNvPr>
            <p:cNvSpPr/>
            <p:nvPr/>
          </p:nvSpPr>
          <p:spPr>
            <a:xfrm>
              <a:off x="2599025" y="2599525"/>
              <a:ext cx="20775" cy="21375"/>
            </a:xfrm>
            <a:custGeom>
              <a:avLst/>
              <a:gdLst/>
              <a:ahLst/>
              <a:cxnLst/>
              <a:rect l="l" t="t" r="r" b="b"/>
              <a:pathLst>
                <a:path w="831" h="855" extrusionOk="0">
                  <a:moveTo>
                    <a:pt x="404" y="0"/>
                  </a:moveTo>
                  <a:cubicBezTo>
                    <a:pt x="167" y="0"/>
                    <a:pt x="1" y="190"/>
                    <a:pt x="1" y="427"/>
                  </a:cubicBezTo>
                  <a:cubicBezTo>
                    <a:pt x="1" y="665"/>
                    <a:pt x="167" y="854"/>
                    <a:pt x="404" y="854"/>
                  </a:cubicBezTo>
                  <a:cubicBezTo>
                    <a:pt x="641" y="854"/>
                    <a:pt x="831" y="665"/>
                    <a:pt x="831" y="427"/>
                  </a:cubicBezTo>
                  <a:cubicBezTo>
                    <a:pt x="831" y="190"/>
                    <a:pt x="641" y="0"/>
                    <a:pt x="404" y="0"/>
                  </a:cubicBezTo>
                  <a:close/>
                </a:path>
              </a:pathLst>
            </a:custGeom>
            <a:solidFill>
              <a:srgbClr val="000000">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432;p39">
              <a:extLst>
                <a:ext uri="{FF2B5EF4-FFF2-40B4-BE49-F238E27FC236}">
                  <a16:creationId xmlns="" xmlns:a16="http://schemas.microsoft.com/office/drawing/2014/main" id="{D9F8F3C6-67A3-49D1-B996-CCDB97492BBA}"/>
                </a:ext>
              </a:extLst>
            </p:cNvPr>
            <p:cNvSpPr/>
            <p:nvPr/>
          </p:nvSpPr>
          <p:spPr>
            <a:xfrm>
              <a:off x="2459675" y="2697375"/>
              <a:ext cx="21375" cy="20775"/>
            </a:xfrm>
            <a:custGeom>
              <a:avLst/>
              <a:gdLst/>
              <a:ahLst/>
              <a:cxnLst/>
              <a:rect l="l" t="t" r="r" b="b"/>
              <a:pathLst>
                <a:path w="855" h="831" extrusionOk="0">
                  <a:moveTo>
                    <a:pt x="427" y="0"/>
                  </a:moveTo>
                  <a:cubicBezTo>
                    <a:pt x="190" y="0"/>
                    <a:pt x="0" y="190"/>
                    <a:pt x="0" y="427"/>
                  </a:cubicBezTo>
                  <a:cubicBezTo>
                    <a:pt x="0" y="641"/>
                    <a:pt x="190" y="831"/>
                    <a:pt x="427" y="831"/>
                  </a:cubicBezTo>
                  <a:cubicBezTo>
                    <a:pt x="665" y="831"/>
                    <a:pt x="854" y="641"/>
                    <a:pt x="854" y="427"/>
                  </a:cubicBezTo>
                  <a:cubicBezTo>
                    <a:pt x="854" y="190"/>
                    <a:pt x="665" y="0"/>
                    <a:pt x="427" y="0"/>
                  </a:cubicBezTo>
                  <a:close/>
                </a:path>
              </a:pathLst>
            </a:custGeom>
            <a:solidFill>
              <a:srgbClr val="000000">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433;p39">
              <a:extLst>
                <a:ext uri="{FF2B5EF4-FFF2-40B4-BE49-F238E27FC236}">
                  <a16:creationId xmlns="" xmlns:a16="http://schemas.microsoft.com/office/drawing/2014/main" id="{B62971D4-0FA7-49CD-8D4E-B01EDD53A34B}"/>
                </a:ext>
              </a:extLst>
            </p:cNvPr>
            <p:cNvSpPr/>
            <p:nvPr/>
          </p:nvSpPr>
          <p:spPr>
            <a:xfrm>
              <a:off x="2451950" y="2684325"/>
              <a:ext cx="13675" cy="13075"/>
            </a:xfrm>
            <a:custGeom>
              <a:avLst/>
              <a:gdLst/>
              <a:ahLst/>
              <a:cxnLst/>
              <a:rect l="l" t="t" r="r" b="b"/>
              <a:pathLst>
                <a:path w="547" h="523" extrusionOk="0">
                  <a:moveTo>
                    <a:pt x="262" y="1"/>
                  </a:moveTo>
                  <a:cubicBezTo>
                    <a:pt x="120" y="1"/>
                    <a:pt x="1" y="119"/>
                    <a:pt x="1" y="261"/>
                  </a:cubicBezTo>
                  <a:cubicBezTo>
                    <a:pt x="1" y="404"/>
                    <a:pt x="120" y="522"/>
                    <a:pt x="262" y="522"/>
                  </a:cubicBezTo>
                  <a:cubicBezTo>
                    <a:pt x="428" y="522"/>
                    <a:pt x="547" y="404"/>
                    <a:pt x="547" y="261"/>
                  </a:cubicBezTo>
                  <a:cubicBezTo>
                    <a:pt x="547" y="119"/>
                    <a:pt x="428" y="1"/>
                    <a:pt x="262" y="1"/>
                  </a:cubicBezTo>
                  <a:close/>
                </a:path>
              </a:pathLst>
            </a:custGeom>
            <a:solidFill>
              <a:srgbClr val="000000">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434;p39">
              <a:extLst>
                <a:ext uri="{FF2B5EF4-FFF2-40B4-BE49-F238E27FC236}">
                  <a16:creationId xmlns="" xmlns:a16="http://schemas.microsoft.com/office/drawing/2014/main" id="{8ADF0710-46F0-48D0-87C4-62A635FB0D88}"/>
                </a:ext>
              </a:extLst>
            </p:cNvPr>
            <p:cNvSpPr/>
            <p:nvPr/>
          </p:nvSpPr>
          <p:spPr>
            <a:xfrm>
              <a:off x="2425875" y="2040300"/>
              <a:ext cx="142925" cy="363550"/>
            </a:xfrm>
            <a:custGeom>
              <a:avLst/>
              <a:gdLst/>
              <a:ahLst/>
              <a:cxnLst/>
              <a:rect l="l" t="t" r="r" b="b"/>
              <a:pathLst>
                <a:path w="5717" h="14542" extrusionOk="0">
                  <a:moveTo>
                    <a:pt x="0" y="1"/>
                  </a:moveTo>
                  <a:lnTo>
                    <a:pt x="0" y="14542"/>
                  </a:lnTo>
                  <a:lnTo>
                    <a:pt x="5717" y="14542"/>
                  </a:lnTo>
                  <a:lnTo>
                    <a:pt x="57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435;p39">
              <a:extLst>
                <a:ext uri="{FF2B5EF4-FFF2-40B4-BE49-F238E27FC236}">
                  <a16:creationId xmlns="" xmlns:a16="http://schemas.microsoft.com/office/drawing/2014/main" id="{238068AF-44E1-414B-BE94-8D8A5F5E24BF}"/>
                </a:ext>
              </a:extLst>
            </p:cNvPr>
            <p:cNvSpPr/>
            <p:nvPr/>
          </p:nvSpPr>
          <p:spPr>
            <a:xfrm>
              <a:off x="2402150" y="2008275"/>
              <a:ext cx="190375" cy="71775"/>
            </a:xfrm>
            <a:custGeom>
              <a:avLst/>
              <a:gdLst/>
              <a:ahLst/>
              <a:cxnLst/>
              <a:rect l="l" t="t" r="r" b="b"/>
              <a:pathLst>
                <a:path w="7615" h="2871" extrusionOk="0">
                  <a:moveTo>
                    <a:pt x="902" y="1"/>
                  </a:moveTo>
                  <a:cubicBezTo>
                    <a:pt x="404" y="1"/>
                    <a:pt x="0" y="404"/>
                    <a:pt x="0" y="902"/>
                  </a:cubicBezTo>
                  <a:lnTo>
                    <a:pt x="0" y="1970"/>
                  </a:lnTo>
                  <a:cubicBezTo>
                    <a:pt x="0" y="2468"/>
                    <a:pt x="404" y="2871"/>
                    <a:pt x="902" y="2871"/>
                  </a:cubicBezTo>
                  <a:lnTo>
                    <a:pt x="6713" y="2871"/>
                  </a:lnTo>
                  <a:cubicBezTo>
                    <a:pt x="7212" y="2871"/>
                    <a:pt x="7615" y="2468"/>
                    <a:pt x="7615" y="1970"/>
                  </a:cubicBezTo>
                  <a:lnTo>
                    <a:pt x="7615" y="902"/>
                  </a:lnTo>
                  <a:cubicBezTo>
                    <a:pt x="7615" y="404"/>
                    <a:pt x="7212" y="1"/>
                    <a:pt x="6713" y="1"/>
                  </a:cubicBezTo>
                  <a:close/>
                </a:path>
              </a:pathLst>
            </a:custGeom>
            <a:solidFill>
              <a:srgbClr val="EF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436;p39">
              <a:extLst>
                <a:ext uri="{FF2B5EF4-FFF2-40B4-BE49-F238E27FC236}">
                  <a16:creationId xmlns="" xmlns:a16="http://schemas.microsoft.com/office/drawing/2014/main" id="{85B57853-FEEA-4115-9317-C6D50AC77E8D}"/>
                </a:ext>
              </a:extLst>
            </p:cNvPr>
            <p:cNvSpPr/>
            <p:nvPr/>
          </p:nvSpPr>
          <p:spPr>
            <a:xfrm>
              <a:off x="2396800" y="2038675"/>
              <a:ext cx="201075" cy="47325"/>
            </a:xfrm>
            <a:custGeom>
              <a:avLst/>
              <a:gdLst/>
              <a:ahLst/>
              <a:cxnLst/>
              <a:rect l="l" t="t" r="r" b="b"/>
              <a:pathLst>
                <a:path w="8043" h="1893" extrusionOk="0">
                  <a:moveTo>
                    <a:pt x="226" y="0"/>
                  </a:moveTo>
                  <a:cubicBezTo>
                    <a:pt x="114" y="0"/>
                    <a:pt x="1" y="78"/>
                    <a:pt x="1" y="232"/>
                  </a:cubicBezTo>
                  <a:cubicBezTo>
                    <a:pt x="1" y="1133"/>
                    <a:pt x="736" y="1892"/>
                    <a:pt x="1661" y="1892"/>
                  </a:cubicBezTo>
                  <a:lnTo>
                    <a:pt x="6406" y="1892"/>
                  </a:lnTo>
                  <a:cubicBezTo>
                    <a:pt x="7307" y="1868"/>
                    <a:pt x="8042" y="1133"/>
                    <a:pt x="8042" y="232"/>
                  </a:cubicBezTo>
                  <a:cubicBezTo>
                    <a:pt x="8030" y="89"/>
                    <a:pt x="7924" y="18"/>
                    <a:pt x="7817" y="18"/>
                  </a:cubicBezTo>
                  <a:cubicBezTo>
                    <a:pt x="7710" y="18"/>
                    <a:pt x="7603" y="89"/>
                    <a:pt x="7592" y="232"/>
                  </a:cubicBezTo>
                  <a:cubicBezTo>
                    <a:pt x="7592" y="872"/>
                    <a:pt x="7070" y="1418"/>
                    <a:pt x="6406" y="1418"/>
                  </a:cubicBezTo>
                  <a:lnTo>
                    <a:pt x="1661" y="1418"/>
                  </a:lnTo>
                  <a:cubicBezTo>
                    <a:pt x="997" y="1418"/>
                    <a:pt x="452" y="896"/>
                    <a:pt x="452" y="232"/>
                  </a:cubicBezTo>
                  <a:cubicBezTo>
                    <a:pt x="452" y="78"/>
                    <a:pt x="339"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437;p39">
              <a:extLst>
                <a:ext uri="{FF2B5EF4-FFF2-40B4-BE49-F238E27FC236}">
                  <a16:creationId xmlns="" xmlns:a16="http://schemas.microsoft.com/office/drawing/2014/main" id="{9519274A-BE33-4365-824D-D9689B8BA71E}"/>
                </a:ext>
              </a:extLst>
            </p:cNvPr>
            <p:cNvSpPr/>
            <p:nvPr/>
          </p:nvSpPr>
          <p:spPr>
            <a:xfrm>
              <a:off x="2278800" y="2122150"/>
              <a:ext cx="246725" cy="290000"/>
            </a:xfrm>
            <a:custGeom>
              <a:avLst/>
              <a:gdLst/>
              <a:ahLst/>
              <a:cxnLst/>
              <a:rect l="l" t="t" r="r" b="b"/>
              <a:pathLst>
                <a:path w="9869" h="11600" extrusionOk="0">
                  <a:moveTo>
                    <a:pt x="3986" y="0"/>
                  </a:moveTo>
                  <a:lnTo>
                    <a:pt x="1" y="2088"/>
                  </a:lnTo>
                  <a:lnTo>
                    <a:pt x="997" y="11244"/>
                  </a:lnTo>
                  <a:lnTo>
                    <a:pt x="1685" y="11600"/>
                  </a:lnTo>
                  <a:lnTo>
                    <a:pt x="4128" y="9322"/>
                  </a:lnTo>
                  <a:lnTo>
                    <a:pt x="8991" y="10295"/>
                  </a:lnTo>
                  <a:lnTo>
                    <a:pt x="9868" y="3250"/>
                  </a:lnTo>
                  <a:lnTo>
                    <a:pt x="3986" y="0"/>
                  </a:ln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438;p39">
              <a:extLst>
                <a:ext uri="{FF2B5EF4-FFF2-40B4-BE49-F238E27FC236}">
                  <a16:creationId xmlns="" xmlns:a16="http://schemas.microsoft.com/office/drawing/2014/main" id="{FAF82D09-31C0-463F-A295-49923ED0A612}"/>
                </a:ext>
              </a:extLst>
            </p:cNvPr>
            <p:cNvSpPr/>
            <p:nvPr/>
          </p:nvSpPr>
          <p:spPr>
            <a:xfrm>
              <a:off x="2271675" y="2115325"/>
              <a:ext cx="261550" cy="251675"/>
            </a:xfrm>
            <a:custGeom>
              <a:avLst/>
              <a:gdLst/>
              <a:ahLst/>
              <a:cxnLst/>
              <a:rect l="l" t="t" r="r" b="b"/>
              <a:pathLst>
                <a:path w="10462" h="10067" extrusionOk="0">
                  <a:moveTo>
                    <a:pt x="4271" y="0"/>
                  </a:moveTo>
                  <a:cubicBezTo>
                    <a:pt x="4229" y="0"/>
                    <a:pt x="4188" y="12"/>
                    <a:pt x="4152" y="36"/>
                  </a:cubicBezTo>
                  <a:lnTo>
                    <a:pt x="167" y="2123"/>
                  </a:lnTo>
                  <a:cubicBezTo>
                    <a:pt x="72" y="2171"/>
                    <a:pt x="1" y="2266"/>
                    <a:pt x="25" y="2384"/>
                  </a:cubicBezTo>
                  <a:lnTo>
                    <a:pt x="831" y="9833"/>
                  </a:lnTo>
                  <a:cubicBezTo>
                    <a:pt x="842" y="9993"/>
                    <a:pt x="958" y="10067"/>
                    <a:pt x="1079" y="10067"/>
                  </a:cubicBezTo>
                  <a:cubicBezTo>
                    <a:pt x="1226" y="10067"/>
                    <a:pt x="1379" y="9957"/>
                    <a:pt x="1353" y="9761"/>
                  </a:cubicBezTo>
                  <a:lnTo>
                    <a:pt x="570" y="2503"/>
                  </a:lnTo>
                  <a:lnTo>
                    <a:pt x="4271" y="582"/>
                  </a:lnTo>
                  <a:lnTo>
                    <a:pt x="10035" y="3760"/>
                  </a:lnTo>
                  <a:cubicBezTo>
                    <a:pt x="10071" y="3782"/>
                    <a:pt x="10113" y="3793"/>
                    <a:pt x="10154" y="3793"/>
                  </a:cubicBezTo>
                  <a:cubicBezTo>
                    <a:pt x="10247" y="3793"/>
                    <a:pt x="10341" y="3740"/>
                    <a:pt x="10391" y="3642"/>
                  </a:cubicBezTo>
                  <a:cubicBezTo>
                    <a:pt x="10462" y="3523"/>
                    <a:pt x="10414" y="3357"/>
                    <a:pt x="10296" y="3286"/>
                  </a:cubicBezTo>
                  <a:lnTo>
                    <a:pt x="4389" y="36"/>
                  </a:lnTo>
                  <a:cubicBezTo>
                    <a:pt x="4354" y="12"/>
                    <a:pt x="4312" y="0"/>
                    <a:pt x="4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439;p39">
              <a:extLst>
                <a:ext uri="{FF2B5EF4-FFF2-40B4-BE49-F238E27FC236}">
                  <a16:creationId xmlns="" xmlns:a16="http://schemas.microsoft.com/office/drawing/2014/main" id="{1E907585-4C84-462F-A360-97F6D09437BE}"/>
                </a:ext>
              </a:extLst>
            </p:cNvPr>
            <p:cNvSpPr/>
            <p:nvPr/>
          </p:nvSpPr>
          <p:spPr>
            <a:xfrm>
              <a:off x="2389700" y="2176475"/>
              <a:ext cx="140575" cy="75425"/>
            </a:xfrm>
            <a:custGeom>
              <a:avLst/>
              <a:gdLst/>
              <a:ahLst/>
              <a:cxnLst/>
              <a:rect l="l" t="t" r="r" b="b"/>
              <a:pathLst>
                <a:path w="5623" h="3017" extrusionOk="0">
                  <a:moveTo>
                    <a:pt x="284" y="0"/>
                  </a:moveTo>
                  <a:cubicBezTo>
                    <a:pt x="191" y="0"/>
                    <a:pt x="97" y="54"/>
                    <a:pt x="48" y="152"/>
                  </a:cubicBezTo>
                  <a:cubicBezTo>
                    <a:pt x="0" y="270"/>
                    <a:pt x="48" y="436"/>
                    <a:pt x="166" y="508"/>
                  </a:cubicBezTo>
                  <a:lnTo>
                    <a:pt x="5219" y="2998"/>
                  </a:lnTo>
                  <a:cubicBezTo>
                    <a:pt x="5250" y="3011"/>
                    <a:pt x="5283" y="3016"/>
                    <a:pt x="5318" y="3016"/>
                  </a:cubicBezTo>
                  <a:cubicBezTo>
                    <a:pt x="5417" y="3016"/>
                    <a:pt x="5522" y="2968"/>
                    <a:pt x="5575" y="2880"/>
                  </a:cubicBezTo>
                  <a:cubicBezTo>
                    <a:pt x="5622" y="2737"/>
                    <a:pt x="5575" y="2571"/>
                    <a:pt x="5456" y="2524"/>
                  </a:cubicBezTo>
                  <a:lnTo>
                    <a:pt x="404" y="33"/>
                  </a:lnTo>
                  <a:cubicBezTo>
                    <a:pt x="367" y="11"/>
                    <a:pt x="326"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440;p39">
              <a:extLst>
                <a:ext uri="{FF2B5EF4-FFF2-40B4-BE49-F238E27FC236}">
                  <a16:creationId xmlns="" xmlns:a16="http://schemas.microsoft.com/office/drawing/2014/main" id="{2F6EB967-7CC8-4185-9030-8E7843B984F7}"/>
                </a:ext>
              </a:extLst>
            </p:cNvPr>
            <p:cNvSpPr/>
            <p:nvPr/>
          </p:nvSpPr>
          <p:spPr>
            <a:xfrm>
              <a:off x="2381400" y="2227000"/>
              <a:ext cx="141150" cy="68775"/>
            </a:xfrm>
            <a:custGeom>
              <a:avLst/>
              <a:gdLst/>
              <a:ahLst/>
              <a:cxnLst/>
              <a:rect l="l" t="t" r="r" b="b"/>
              <a:pathLst>
                <a:path w="5646" h="2751" extrusionOk="0">
                  <a:moveTo>
                    <a:pt x="298" y="0"/>
                  </a:moveTo>
                  <a:cubicBezTo>
                    <a:pt x="202" y="0"/>
                    <a:pt x="106" y="61"/>
                    <a:pt x="71" y="147"/>
                  </a:cubicBezTo>
                  <a:cubicBezTo>
                    <a:pt x="0" y="289"/>
                    <a:pt x="71" y="455"/>
                    <a:pt x="190" y="503"/>
                  </a:cubicBezTo>
                  <a:lnTo>
                    <a:pt x="5243" y="2733"/>
                  </a:lnTo>
                  <a:cubicBezTo>
                    <a:pt x="5273" y="2745"/>
                    <a:pt x="5305" y="2751"/>
                    <a:pt x="5338" y="2751"/>
                  </a:cubicBezTo>
                  <a:cubicBezTo>
                    <a:pt x="5430" y="2751"/>
                    <a:pt x="5522" y="2702"/>
                    <a:pt x="5575" y="2614"/>
                  </a:cubicBezTo>
                  <a:cubicBezTo>
                    <a:pt x="5575" y="2614"/>
                    <a:pt x="5575" y="2614"/>
                    <a:pt x="5598" y="2590"/>
                  </a:cubicBezTo>
                  <a:cubicBezTo>
                    <a:pt x="5646" y="2472"/>
                    <a:pt x="5575" y="2306"/>
                    <a:pt x="5456" y="2258"/>
                  </a:cubicBezTo>
                  <a:lnTo>
                    <a:pt x="403" y="28"/>
                  </a:lnTo>
                  <a:cubicBezTo>
                    <a:pt x="371" y="9"/>
                    <a:pt x="335"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441;p39">
              <a:extLst>
                <a:ext uri="{FF2B5EF4-FFF2-40B4-BE49-F238E27FC236}">
                  <a16:creationId xmlns="" xmlns:a16="http://schemas.microsoft.com/office/drawing/2014/main" id="{8D77BAEE-96CF-4C3D-BBFB-D68908753AEC}"/>
                </a:ext>
              </a:extLst>
            </p:cNvPr>
            <p:cNvSpPr/>
            <p:nvPr/>
          </p:nvSpPr>
          <p:spPr>
            <a:xfrm>
              <a:off x="2374275" y="2277650"/>
              <a:ext cx="142350" cy="64400"/>
            </a:xfrm>
            <a:custGeom>
              <a:avLst/>
              <a:gdLst/>
              <a:ahLst/>
              <a:cxnLst/>
              <a:rect l="l" t="t" r="r" b="b"/>
              <a:pathLst>
                <a:path w="5694" h="2576" extrusionOk="0">
                  <a:moveTo>
                    <a:pt x="299" y="1"/>
                  </a:moveTo>
                  <a:cubicBezTo>
                    <a:pt x="196" y="1"/>
                    <a:pt x="107" y="54"/>
                    <a:pt x="72" y="161"/>
                  </a:cubicBezTo>
                  <a:cubicBezTo>
                    <a:pt x="1" y="303"/>
                    <a:pt x="72" y="446"/>
                    <a:pt x="214" y="517"/>
                  </a:cubicBezTo>
                  <a:lnTo>
                    <a:pt x="5290" y="2557"/>
                  </a:lnTo>
                  <a:cubicBezTo>
                    <a:pt x="5327" y="2569"/>
                    <a:pt x="5364" y="2575"/>
                    <a:pt x="5399" y="2575"/>
                  </a:cubicBezTo>
                  <a:cubicBezTo>
                    <a:pt x="5500" y="2575"/>
                    <a:pt x="5587" y="2526"/>
                    <a:pt x="5622" y="2438"/>
                  </a:cubicBezTo>
                  <a:cubicBezTo>
                    <a:pt x="5646" y="2415"/>
                    <a:pt x="5646" y="2415"/>
                    <a:pt x="5646" y="2415"/>
                  </a:cubicBezTo>
                  <a:cubicBezTo>
                    <a:pt x="5694" y="2272"/>
                    <a:pt x="5622" y="2106"/>
                    <a:pt x="5504" y="2059"/>
                  </a:cubicBezTo>
                  <a:lnTo>
                    <a:pt x="404" y="19"/>
                  </a:lnTo>
                  <a:cubicBezTo>
                    <a:pt x="368" y="7"/>
                    <a:pt x="333"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442;p39">
              <a:extLst>
                <a:ext uri="{FF2B5EF4-FFF2-40B4-BE49-F238E27FC236}">
                  <a16:creationId xmlns="" xmlns:a16="http://schemas.microsoft.com/office/drawing/2014/main" id="{69AD3420-E8C4-4C3D-9402-681604EC3EF6}"/>
                </a:ext>
              </a:extLst>
            </p:cNvPr>
            <p:cNvSpPr/>
            <p:nvPr/>
          </p:nvSpPr>
          <p:spPr>
            <a:xfrm>
              <a:off x="2361225" y="2338375"/>
              <a:ext cx="150075" cy="47925"/>
            </a:xfrm>
            <a:custGeom>
              <a:avLst/>
              <a:gdLst/>
              <a:ahLst/>
              <a:cxnLst/>
              <a:rect l="l" t="t" r="r" b="b"/>
              <a:pathLst>
                <a:path w="6003" h="1917" extrusionOk="0">
                  <a:moveTo>
                    <a:pt x="277" y="1"/>
                  </a:moveTo>
                  <a:cubicBezTo>
                    <a:pt x="194" y="1"/>
                    <a:pt x="126" y="32"/>
                    <a:pt x="72" y="104"/>
                  </a:cubicBezTo>
                  <a:cubicBezTo>
                    <a:pt x="1" y="175"/>
                    <a:pt x="1" y="294"/>
                    <a:pt x="48" y="389"/>
                  </a:cubicBezTo>
                  <a:lnTo>
                    <a:pt x="878" y="1788"/>
                  </a:lnTo>
                  <a:cubicBezTo>
                    <a:pt x="927" y="1869"/>
                    <a:pt x="1019" y="1917"/>
                    <a:pt x="1118" y="1917"/>
                  </a:cubicBezTo>
                  <a:cubicBezTo>
                    <a:pt x="1164" y="1917"/>
                    <a:pt x="1212" y="1906"/>
                    <a:pt x="1258" y="1883"/>
                  </a:cubicBezTo>
                  <a:cubicBezTo>
                    <a:pt x="1377" y="1812"/>
                    <a:pt x="1400" y="1646"/>
                    <a:pt x="1329" y="1527"/>
                  </a:cubicBezTo>
                  <a:lnTo>
                    <a:pt x="831" y="673"/>
                  </a:lnTo>
                  <a:lnTo>
                    <a:pt x="5646" y="1907"/>
                  </a:lnTo>
                  <a:cubicBezTo>
                    <a:pt x="5662" y="1911"/>
                    <a:pt x="5679" y="1913"/>
                    <a:pt x="5697" y="1913"/>
                  </a:cubicBezTo>
                  <a:cubicBezTo>
                    <a:pt x="5786" y="1913"/>
                    <a:pt x="5891" y="1863"/>
                    <a:pt x="5931" y="1765"/>
                  </a:cubicBezTo>
                  <a:cubicBezTo>
                    <a:pt x="5931" y="1741"/>
                    <a:pt x="5955" y="1741"/>
                    <a:pt x="5955" y="1717"/>
                  </a:cubicBezTo>
                  <a:cubicBezTo>
                    <a:pt x="6002" y="1575"/>
                    <a:pt x="5907" y="1433"/>
                    <a:pt x="5765" y="1385"/>
                  </a:cubicBezTo>
                  <a:lnTo>
                    <a:pt x="357" y="9"/>
                  </a:lnTo>
                  <a:cubicBezTo>
                    <a:pt x="329" y="4"/>
                    <a:pt x="302"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443;p39">
              <a:extLst>
                <a:ext uri="{FF2B5EF4-FFF2-40B4-BE49-F238E27FC236}">
                  <a16:creationId xmlns="" xmlns:a16="http://schemas.microsoft.com/office/drawing/2014/main" id="{76761E22-084B-465C-9864-2E614255530A}"/>
                </a:ext>
              </a:extLst>
            </p:cNvPr>
            <p:cNvSpPr/>
            <p:nvPr/>
          </p:nvSpPr>
          <p:spPr>
            <a:xfrm>
              <a:off x="2501175" y="1531050"/>
              <a:ext cx="117450" cy="405500"/>
            </a:xfrm>
            <a:custGeom>
              <a:avLst/>
              <a:gdLst/>
              <a:ahLst/>
              <a:cxnLst/>
              <a:rect l="l" t="t" r="r" b="b"/>
              <a:pathLst>
                <a:path w="4698" h="16220" extrusionOk="0">
                  <a:moveTo>
                    <a:pt x="3432" y="0"/>
                  </a:moveTo>
                  <a:cubicBezTo>
                    <a:pt x="2648" y="0"/>
                    <a:pt x="1886" y="286"/>
                    <a:pt x="1305" y="825"/>
                  </a:cubicBezTo>
                  <a:cubicBezTo>
                    <a:pt x="546" y="1489"/>
                    <a:pt x="96" y="2414"/>
                    <a:pt x="48" y="3410"/>
                  </a:cubicBezTo>
                  <a:cubicBezTo>
                    <a:pt x="1" y="3932"/>
                    <a:pt x="72" y="4454"/>
                    <a:pt x="238" y="4952"/>
                  </a:cubicBezTo>
                  <a:cubicBezTo>
                    <a:pt x="380" y="5403"/>
                    <a:pt x="618" y="5854"/>
                    <a:pt x="902" y="6257"/>
                  </a:cubicBezTo>
                  <a:cubicBezTo>
                    <a:pt x="1400" y="7016"/>
                    <a:pt x="1922" y="7585"/>
                    <a:pt x="2159" y="8060"/>
                  </a:cubicBezTo>
                  <a:cubicBezTo>
                    <a:pt x="2278" y="8273"/>
                    <a:pt x="2349" y="8487"/>
                    <a:pt x="2373" y="8724"/>
                  </a:cubicBezTo>
                  <a:cubicBezTo>
                    <a:pt x="2373" y="8985"/>
                    <a:pt x="2349" y="9246"/>
                    <a:pt x="2278" y="9507"/>
                  </a:cubicBezTo>
                  <a:cubicBezTo>
                    <a:pt x="2207" y="9839"/>
                    <a:pt x="2088" y="10147"/>
                    <a:pt x="1946" y="10455"/>
                  </a:cubicBezTo>
                  <a:lnTo>
                    <a:pt x="1472" y="11547"/>
                  </a:lnTo>
                  <a:cubicBezTo>
                    <a:pt x="1163" y="12306"/>
                    <a:pt x="831" y="13231"/>
                    <a:pt x="973" y="14251"/>
                  </a:cubicBezTo>
                  <a:cubicBezTo>
                    <a:pt x="1045" y="14701"/>
                    <a:pt x="1234" y="15152"/>
                    <a:pt x="1543" y="15532"/>
                  </a:cubicBezTo>
                  <a:cubicBezTo>
                    <a:pt x="1804" y="15911"/>
                    <a:pt x="2207" y="16148"/>
                    <a:pt x="2658" y="16220"/>
                  </a:cubicBezTo>
                  <a:cubicBezTo>
                    <a:pt x="2373" y="15959"/>
                    <a:pt x="2183" y="15603"/>
                    <a:pt x="2112" y="15223"/>
                  </a:cubicBezTo>
                  <a:cubicBezTo>
                    <a:pt x="2065" y="14891"/>
                    <a:pt x="2065" y="14559"/>
                    <a:pt x="2136" y="14227"/>
                  </a:cubicBezTo>
                  <a:cubicBezTo>
                    <a:pt x="2349" y="13563"/>
                    <a:pt x="2681" y="12946"/>
                    <a:pt x="3108" y="12424"/>
                  </a:cubicBezTo>
                  <a:cubicBezTo>
                    <a:pt x="3654" y="11736"/>
                    <a:pt x="4081" y="10977"/>
                    <a:pt x="4413" y="10171"/>
                  </a:cubicBezTo>
                  <a:cubicBezTo>
                    <a:pt x="4603" y="9673"/>
                    <a:pt x="4698" y="9151"/>
                    <a:pt x="4698" y="8605"/>
                  </a:cubicBezTo>
                  <a:cubicBezTo>
                    <a:pt x="4674" y="8036"/>
                    <a:pt x="4531" y="7490"/>
                    <a:pt x="4271" y="6968"/>
                  </a:cubicBezTo>
                  <a:cubicBezTo>
                    <a:pt x="3772" y="6043"/>
                    <a:pt x="3132" y="5450"/>
                    <a:pt x="2705" y="4928"/>
                  </a:cubicBezTo>
                  <a:cubicBezTo>
                    <a:pt x="2491" y="4691"/>
                    <a:pt x="2325" y="4454"/>
                    <a:pt x="2159" y="4193"/>
                  </a:cubicBezTo>
                  <a:cubicBezTo>
                    <a:pt x="2017" y="3932"/>
                    <a:pt x="1946" y="3671"/>
                    <a:pt x="1898" y="3387"/>
                  </a:cubicBezTo>
                  <a:cubicBezTo>
                    <a:pt x="1780" y="2770"/>
                    <a:pt x="1898" y="2129"/>
                    <a:pt x="2183" y="1560"/>
                  </a:cubicBezTo>
                  <a:cubicBezTo>
                    <a:pt x="2539" y="896"/>
                    <a:pt x="3108" y="350"/>
                    <a:pt x="3772" y="18"/>
                  </a:cubicBezTo>
                  <a:cubicBezTo>
                    <a:pt x="3659" y="6"/>
                    <a:pt x="3545" y="0"/>
                    <a:pt x="3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444;p39">
              <a:extLst>
                <a:ext uri="{FF2B5EF4-FFF2-40B4-BE49-F238E27FC236}">
                  <a16:creationId xmlns="" xmlns:a16="http://schemas.microsoft.com/office/drawing/2014/main" id="{2E898CB8-CDDA-4C5B-9B93-DC334E3CA7A4}"/>
                </a:ext>
              </a:extLst>
            </p:cNvPr>
            <p:cNvSpPr/>
            <p:nvPr/>
          </p:nvSpPr>
          <p:spPr>
            <a:xfrm>
              <a:off x="2390875" y="1527475"/>
              <a:ext cx="118050" cy="405525"/>
            </a:xfrm>
            <a:custGeom>
              <a:avLst/>
              <a:gdLst/>
              <a:ahLst/>
              <a:cxnLst/>
              <a:rect l="l" t="t" r="r" b="b"/>
              <a:pathLst>
                <a:path w="4722" h="16221" extrusionOk="0">
                  <a:moveTo>
                    <a:pt x="3456" y="1"/>
                  </a:moveTo>
                  <a:cubicBezTo>
                    <a:pt x="2671" y="1"/>
                    <a:pt x="1907" y="286"/>
                    <a:pt x="1305" y="825"/>
                  </a:cubicBezTo>
                  <a:cubicBezTo>
                    <a:pt x="570" y="1490"/>
                    <a:pt x="119" y="2415"/>
                    <a:pt x="48" y="3411"/>
                  </a:cubicBezTo>
                  <a:cubicBezTo>
                    <a:pt x="1" y="3933"/>
                    <a:pt x="72" y="4455"/>
                    <a:pt x="238" y="4953"/>
                  </a:cubicBezTo>
                  <a:cubicBezTo>
                    <a:pt x="404" y="5403"/>
                    <a:pt x="617" y="5854"/>
                    <a:pt x="902" y="6257"/>
                  </a:cubicBezTo>
                  <a:cubicBezTo>
                    <a:pt x="1424" y="7017"/>
                    <a:pt x="1922" y="7586"/>
                    <a:pt x="2159" y="8060"/>
                  </a:cubicBezTo>
                  <a:cubicBezTo>
                    <a:pt x="2278" y="8274"/>
                    <a:pt x="2349" y="8487"/>
                    <a:pt x="2373" y="8724"/>
                  </a:cubicBezTo>
                  <a:cubicBezTo>
                    <a:pt x="2373" y="8985"/>
                    <a:pt x="2349" y="9246"/>
                    <a:pt x="2278" y="9507"/>
                  </a:cubicBezTo>
                  <a:cubicBezTo>
                    <a:pt x="2207" y="9839"/>
                    <a:pt x="2088" y="10148"/>
                    <a:pt x="1970" y="10456"/>
                  </a:cubicBezTo>
                  <a:lnTo>
                    <a:pt x="1495" y="11547"/>
                  </a:lnTo>
                  <a:cubicBezTo>
                    <a:pt x="1163" y="12330"/>
                    <a:pt x="855" y="13255"/>
                    <a:pt x="997" y="14251"/>
                  </a:cubicBezTo>
                  <a:cubicBezTo>
                    <a:pt x="1068" y="14726"/>
                    <a:pt x="1258" y="15176"/>
                    <a:pt x="1543" y="15532"/>
                  </a:cubicBezTo>
                  <a:cubicBezTo>
                    <a:pt x="1827" y="15912"/>
                    <a:pt x="2231" y="16149"/>
                    <a:pt x="2681" y="16220"/>
                  </a:cubicBezTo>
                  <a:cubicBezTo>
                    <a:pt x="2397" y="15959"/>
                    <a:pt x="2207" y="15627"/>
                    <a:pt x="2136" y="15248"/>
                  </a:cubicBezTo>
                  <a:cubicBezTo>
                    <a:pt x="2064" y="14916"/>
                    <a:pt x="2088" y="14560"/>
                    <a:pt x="2159" y="14228"/>
                  </a:cubicBezTo>
                  <a:cubicBezTo>
                    <a:pt x="2349" y="13563"/>
                    <a:pt x="2681" y="12970"/>
                    <a:pt x="3132" y="12425"/>
                  </a:cubicBezTo>
                  <a:cubicBezTo>
                    <a:pt x="3654" y="11737"/>
                    <a:pt x="4104" y="10978"/>
                    <a:pt x="4437" y="10195"/>
                  </a:cubicBezTo>
                  <a:cubicBezTo>
                    <a:pt x="4626" y="9673"/>
                    <a:pt x="4721" y="9151"/>
                    <a:pt x="4721" y="8630"/>
                  </a:cubicBezTo>
                  <a:cubicBezTo>
                    <a:pt x="4697" y="8060"/>
                    <a:pt x="4531" y="7491"/>
                    <a:pt x="4270" y="6993"/>
                  </a:cubicBezTo>
                  <a:cubicBezTo>
                    <a:pt x="3772" y="6044"/>
                    <a:pt x="3156" y="5475"/>
                    <a:pt x="2705" y="4929"/>
                  </a:cubicBezTo>
                  <a:cubicBezTo>
                    <a:pt x="2515" y="4692"/>
                    <a:pt x="2325" y="4455"/>
                    <a:pt x="2183" y="4194"/>
                  </a:cubicBezTo>
                  <a:cubicBezTo>
                    <a:pt x="2041" y="3933"/>
                    <a:pt x="1970" y="3672"/>
                    <a:pt x="1922" y="3387"/>
                  </a:cubicBezTo>
                  <a:cubicBezTo>
                    <a:pt x="1804" y="2770"/>
                    <a:pt x="1922" y="2130"/>
                    <a:pt x="2207" y="1561"/>
                  </a:cubicBezTo>
                  <a:cubicBezTo>
                    <a:pt x="2563" y="897"/>
                    <a:pt x="3132" y="351"/>
                    <a:pt x="3796" y="19"/>
                  </a:cubicBezTo>
                  <a:cubicBezTo>
                    <a:pt x="3683" y="7"/>
                    <a:pt x="3569" y="1"/>
                    <a:pt x="3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445;p39">
              <a:extLst>
                <a:ext uri="{FF2B5EF4-FFF2-40B4-BE49-F238E27FC236}">
                  <a16:creationId xmlns="" xmlns:a16="http://schemas.microsoft.com/office/drawing/2014/main" id="{4BA42DF9-3704-49CD-8F09-0C7C545DBFA9}"/>
                </a:ext>
              </a:extLst>
            </p:cNvPr>
            <p:cNvSpPr/>
            <p:nvPr/>
          </p:nvSpPr>
          <p:spPr>
            <a:xfrm>
              <a:off x="4368000" y="1193625"/>
              <a:ext cx="207875" cy="263175"/>
            </a:xfrm>
            <a:custGeom>
              <a:avLst/>
              <a:gdLst/>
              <a:ahLst/>
              <a:cxnLst/>
              <a:rect l="l" t="t" r="r" b="b"/>
              <a:pathLst>
                <a:path w="8315" h="10527" extrusionOk="0">
                  <a:moveTo>
                    <a:pt x="4289" y="0"/>
                  </a:moveTo>
                  <a:cubicBezTo>
                    <a:pt x="1070" y="0"/>
                    <a:pt x="1092" y="3505"/>
                    <a:pt x="1092" y="3505"/>
                  </a:cubicBezTo>
                  <a:lnTo>
                    <a:pt x="1" y="10526"/>
                  </a:lnTo>
                  <a:cubicBezTo>
                    <a:pt x="23" y="10527"/>
                    <a:pt x="46" y="10527"/>
                    <a:pt x="69" y="10527"/>
                  </a:cubicBezTo>
                  <a:cubicBezTo>
                    <a:pt x="6607" y="10527"/>
                    <a:pt x="8314" y="325"/>
                    <a:pt x="4697" y="18"/>
                  </a:cubicBezTo>
                  <a:cubicBezTo>
                    <a:pt x="4556" y="6"/>
                    <a:pt x="4420" y="0"/>
                    <a:pt x="4289" y="0"/>
                  </a:cubicBez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446;p39">
              <a:extLst>
                <a:ext uri="{FF2B5EF4-FFF2-40B4-BE49-F238E27FC236}">
                  <a16:creationId xmlns="" xmlns:a16="http://schemas.microsoft.com/office/drawing/2014/main" id="{E5FB38FB-0C23-4795-A56F-9488C407250A}"/>
                </a:ext>
              </a:extLst>
            </p:cNvPr>
            <p:cNvSpPr/>
            <p:nvPr/>
          </p:nvSpPr>
          <p:spPr>
            <a:xfrm>
              <a:off x="4407750" y="1210625"/>
              <a:ext cx="112675" cy="199325"/>
            </a:xfrm>
            <a:custGeom>
              <a:avLst/>
              <a:gdLst/>
              <a:ahLst/>
              <a:cxnLst/>
              <a:rect l="l" t="t" r="r" b="b"/>
              <a:pathLst>
                <a:path w="4507" h="7973" extrusionOk="0">
                  <a:moveTo>
                    <a:pt x="2700" y="1"/>
                  </a:moveTo>
                  <a:cubicBezTo>
                    <a:pt x="1501" y="1"/>
                    <a:pt x="633" y="1105"/>
                    <a:pt x="593" y="1165"/>
                  </a:cubicBezTo>
                  <a:cubicBezTo>
                    <a:pt x="490" y="1302"/>
                    <a:pt x="623" y="1452"/>
                    <a:pt x="759" y="1452"/>
                  </a:cubicBezTo>
                  <a:cubicBezTo>
                    <a:pt x="810" y="1452"/>
                    <a:pt x="862" y="1430"/>
                    <a:pt x="901" y="1378"/>
                  </a:cubicBezTo>
                  <a:cubicBezTo>
                    <a:pt x="901" y="1378"/>
                    <a:pt x="1686" y="376"/>
                    <a:pt x="2696" y="376"/>
                  </a:cubicBezTo>
                  <a:cubicBezTo>
                    <a:pt x="2889" y="376"/>
                    <a:pt x="3091" y="413"/>
                    <a:pt x="3297" y="500"/>
                  </a:cubicBezTo>
                  <a:cubicBezTo>
                    <a:pt x="3440" y="548"/>
                    <a:pt x="3558" y="666"/>
                    <a:pt x="3629" y="785"/>
                  </a:cubicBezTo>
                  <a:cubicBezTo>
                    <a:pt x="2989" y="1331"/>
                    <a:pt x="47" y="3987"/>
                    <a:pt x="0" y="7783"/>
                  </a:cubicBezTo>
                  <a:cubicBezTo>
                    <a:pt x="0" y="7878"/>
                    <a:pt x="71" y="7972"/>
                    <a:pt x="190" y="7972"/>
                  </a:cubicBezTo>
                  <a:cubicBezTo>
                    <a:pt x="285" y="7972"/>
                    <a:pt x="356" y="7878"/>
                    <a:pt x="356" y="7783"/>
                  </a:cubicBezTo>
                  <a:cubicBezTo>
                    <a:pt x="403" y="4272"/>
                    <a:pt x="3060" y="1758"/>
                    <a:pt x="3795" y="1117"/>
                  </a:cubicBezTo>
                  <a:cubicBezTo>
                    <a:pt x="3843" y="1259"/>
                    <a:pt x="3867" y="1378"/>
                    <a:pt x="3890" y="1497"/>
                  </a:cubicBezTo>
                  <a:cubicBezTo>
                    <a:pt x="4151" y="3038"/>
                    <a:pt x="3487" y="5743"/>
                    <a:pt x="2253" y="6810"/>
                  </a:cubicBezTo>
                  <a:cubicBezTo>
                    <a:pt x="2102" y="6943"/>
                    <a:pt x="2223" y="7136"/>
                    <a:pt x="2374" y="7136"/>
                  </a:cubicBezTo>
                  <a:cubicBezTo>
                    <a:pt x="2412" y="7136"/>
                    <a:pt x="2452" y="7123"/>
                    <a:pt x="2491" y="7095"/>
                  </a:cubicBezTo>
                  <a:cubicBezTo>
                    <a:pt x="3772" y="5909"/>
                    <a:pt x="4507" y="3038"/>
                    <a:pt x="4222" y="1425"/>
                  </a:cubicBezTo>
                  <a:cubicBezTo>
                    <a:pt x="4175" y="1188"/>
                    <a:pt x="4104" y="951"/>
                    <a:pt x="4009" y="738"/>
                  </a:cubicBezTo>
                  <a:lnTo>
                    <a:pt x="4009" y="714"/>
                  </a:lnTo>
                  <a:cubicBezTo>
                    <a:pt x="3890" y="453"/>
                    <a:pt x="3677" y="263"/>
                    <a:pt x="3440" y="145"/>
                  </a:cubicBezTo>
                  <a:cubicBezTo>
                    <a:pt x="3183" y="43"/>
                    <a:pt x="2935" y="1"/>
                    <a:pt x="2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447;p39">
              <a:extLst>
                <a:ext uri="{FF2B5EF4-FFF2-40B4-BE49-F238E27FC236}">
                  <a16:creationId xmlns="" xmlns:a16="http://schemas.microsoft.com/office/drawing/2014/main" id="{58084C04-3140-472E-9D43-A7123CF1B179}"/>
                </a:ext>
              </a:extLst>
            </p:cNvPr>
            <p:cNvSpPr/>
            <p:nvPr/>
          </p:nvSpPr>
          <p:spPr>
            <a:xfrm>
              <a:off x="3300300" y="1193625"/>
              <a:ext cx="207850" cy="263175"/>
            </a:xfrm>
            <a:custGeom>
              <a:avLst/>
              <a:gdLst/>
              <a:ahLst/>
              <a:cxnLst/>
              <a:rect l="l" t="t" r="r" b="b"/>
              <a:pathLst>
                <a:path w="8314" h="10527" extrusionOk="0">
                  <a:moveTo>
                    <a:pt x="4026" y="0"/>
                  </a:moveTo>
                  <a:cubicBezTo>
                    <a:pt x="3895" y="0"/>
                    <a:pt x="3759" y="6"/>
                    <a:pt x="3617" y="18"/>
                  </a:cubicBezTo>
                  <a:cubicBezTo>
                    <a:pt x="0" y="325"/>
                    <a:pt x="1707" y="10527"/>
                    <a:pt x="8246" y="10527"/>
                  </a:cubicBezTo>
                  <a:cubicBezTo>
                    <a:pt x="8268" y="10527"/>
                    <a:pt x="8291" y="10527"/>
                    <a:pt x="8314" y="10526"/>
                  </a:cubicBezTo>
                  <a:lnTo>
                    <a:pt x="7222" y="3505"/>
                  </a:lnTo>
                  <a:cubicBezTo>
                    <a:pt x="7222" y="3505"/>
                    <a:pt x="7244" y="0"/>
                    <a:pt x="4026" y="0"/>
                  </a:cubicBez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448;p39">
              <a:extLst>
                <a:ext uri="{FF2B5EF4-FFF2-40B4-BE49-F238E27FC236}">
                  <a16:creationId xmlns="" xmlns:a16="http://schemas.microsoft.com/office/drawing/2014/main" id="{1457C8A8-FFE2-484F-9DC1-8CEB6C23E1A6}"/>
                </a:ext>
              </a:extLst>
            </p:cNvPr>
            <p:cNvSpPr/>
            <p:nvPr/>
          </p:nvSpPr>
          <p:spPr>
            <a:xfrm>
              <a:off x="3356325" y="1210050"/>
              <a:ext cx="113875" cy="198700"/>
            </a:xfrm>
            <a:custGeom>
              <a:avLst/>
              <a:gdLst/>
              <a:ahLst/>
              <a:cxnLst/>
              <a:rect l="l" t="t" r="r" b="b"/>
              <a:pathLst>
                <a:path w="4555" h="7948" extrusionOk="0">
                  <a:moveTo>
                    <a:pt x="1821" y="0"/>
                  </a:moveTo>
                  <a:cubicBezTo>
                    <a:pt x="1589" y="0"/>
                    <a:pt x="1344" y="43"/>
                    <a:pt x="1091" y="144"/>
                  </a:cubicBezTo>
                  <a:cubicBezTo>
                    <a:pt x="830" y="262"/>
                    <a:pt x="617" y="452"/>
                    <a:pt x="498" y="713"/>
                  </a:cubicBezTo>
                  <a:lnTo>
                    <a:pt x="498" y="737"/>
                  </a:lnTo>
                  <a:cubicBezTo>
                    <a:pt x="403" y="950"/>
                    <a:pt x="332" y="1188"/>
                    <a:pt x="285" y="1425"/>
                  </a:cubicBezTo>
                  <a:cubicBezTo>
                    <a:pt x="0" y="3038"/>
                    <a:pt x="735" y="5932"/>
                    <a:pt x="2064" y="7070"/>
                  </a:cubicBezTo>
                  <a:cubicBezTo>
                    <a:pt x="2088" y="7094"/>
                    <a:pt x="2135" y="7118"/>
                    <a:pt x="2182" y="7118"/>
                  </a:cubicBezTo>
                  <a:cubicBezTo>
                    <a:pt x="2230" y="7118"/>
                    <a:pt x="2277" y="7094"/>
                    <a:pt x="2325" y="7070"/>
                  </a:cubicBezTo>
                  <a:cubicBezTo>
                    <a:pt x="2396" y="6975"/>
                    <a:pt x="2372" y="6857"/>
                    <a:pt x="2301" y="6809"/>
                  </a:cubicBezTo>
                  <a:cubicBezTo>
                    <a:pt x="1068" y="5718"/>
                    <a:pt x="403" y="3014"/>
                    <a:pt x="664" y="1496"/>
                  </a:cubicBezTo>
                  <a:cubicBezTo>
                    <a:pt x="688" y="1354"/>
                    <a:pt x="712" y="1235"/>
                    <a:pt x="759" y="1116"/>
                  </a:cubicBezTo>
                  <a:cubicBezTo>
                    <a:pt x="1495" y="1733"/>
                    <a:pt x="4151" y="4271"/>
                    <a:pt x="4175" y="7782"/>
                  </a:cubicBezTo>
                  <a:cubicBezTo>
                    <a:pt x="4199" y="7877"/>
                    <a:pt x="4270" y="7948"/>
                    <a:pt x="4365" y="7948"/>
                  </a:cubicBezTo>
                  <a:cubicBezTo>
                    <a:pt x="4460" y="7948"/>
                    <a:pt x="4555" y="7877"/>
                    <a:pt x="4555" y="7758"/>
                  </a:cubicBezTo>
                  <a:cubicBezTo>
                    <a:pt x="4483" y="3987"/>
                    <a:pt x="1518" y="1330"/>
                    <a:pt x="878" y="784"/>
                  </a:cubicBezTo>
                  <a:cubicBezTo>
                    <a:pt x="949" y="666"/>
                    <a:pt x="1068" y="547"/>
                    <a:pt x="1210" y="500"/>
                  </a:cubicBezTo>
                  <a:cubicBezTo>
                    <a:pt x="1411" y="418"/>
                    <a:pt x="1608" y="383"/>
                    <a:pt x="1798" y="383"/>
                  </a:cubicBezTo>
                  <a:cubicBezTo>
                    <a:pt x="2814" y="383"/>
                    <a:pt x="3609" y="1377"/>
                    <a:pt x="3629" y="1377"/>
                  </a:cubicBezTo>
                  <a:cubicBezTo>
                    <a:pt x="3669" y="1430"/>
                    <a:pt x="3719" y="1451"/>
                    <a:pt x="3768" y="1451"/>
                  </a:cubicBezTo>
                  <a:cubicBezTo>
                    <a:pt x="3896" y="1451"/>
                    <a:pt x="4017" y="1301"/>
                    <a:pt x="3914" y="1164"/>
                  </a:cubicBezTo>
                  <a:cubicBezTo>
                    <a:pt x="3874" y="1104"/>
                    <a:pt x="3006" y="0"/>
                    <a:pt x="1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449;p39">
              <a:extLst>
                <a:ext uri="{FF2B5EF4-FFF2-40B4-BE49-F238E27FC236}">
                  <a16:creationId xmlns="" xmlns:a16="http://schemas.microsoft.com/office/drawing/2014/main" id="{1D7CE5F2-B172-486B-8C3E-F00D0AF63A8E}"/>
                </a:ext>
              </a:extLst>
            </p:cNvPr>
            <p:cNvSpPr/>
            <p:nvPr/>
          </p:nvSpPr>
          <p:spPr>
            <a:xfrm>
              <a:off x="4424925" y="1457375"/>
              <a:ext cx="65275" cy="8325"/>
            </a:xfrm>
            <a:custGeom>
              <a:avLst/>
              <a:gdLst/>
              <a:ahLst/>
              <a:cxnLst/>
              <a:rect l="l" t="t" r="r" b="b"/>
              <a:pathLst>
                <a:path w="2611" h="333" extrusionOk="0">
                  <a:moveTo>
                    <a:pt x="167" y="0"/>
                  </a:moveTo>
                  <a:cubicBezTo>
                    <a:pt x="72" y="0"/>
                    <a:pt x="1" y="71"/>
                    <a:pt x="1" y="166"/>
                  </a:cubicBezTo>
                  <a:cubicBezTo>
                    <a:pt x="1" y="261"/>
                    <a:pt x="72" y="332"/>
                    <a:pt x="167" y="332"/>
                  </a:cubicBezTo>
                  <a:lnTo>
                    <a:pt x="2444" y="332"/>
                  </a:lnTo>
                  <a:cubicBezTo>
                    <a:pt x="2539" y="332"/>
                    <a:pt x="2610" y="261"/>
                    <a:pt x="2610" y="166"/>
                  </a:cubicBezTo>
                  <a:cubicBezTo>
                    <a:pt x="2610" y="71"/>
                    <a:pt x="2539"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450;p39">
              <a:extLst>
                <a:ext uri="{FF2B5EF4-FFF2-40B4-BE49-F238E27FC236}">
                  <a16:creationId xmlns="" xmlns:a16="http://schemas.microsoft.com/office/drawing/2014/main" id="{0DBC9A8D-8C17-454D-9310-96B07DC6C6A3}"/>
                </a:ext>
              </a:extLst>
            </p:cNvPr>
            <p:cNvSpPr/>
            <p:nvPr/>
          </p:nvSpPr>
          <p:spPr>
            <a:xfrm>
              <a:off x="4424925" y="1513700"/>
              <a:ext cx="65275" cy="8325"/>
            </a:xfrm>
            <a:custGeom>
              <a:avLst/>
              <a:gdLst/>
              <a:ahLst/>
              <a:cxnLst/>
              <a:rect l="l" t="t" r="r" b="b"/>
              <a:pathLst>
                <a:path w="2611" h="333" extrusionOk="0">
                  <a:moveTo>
                    <a:pt x="167" y="1"/>
                  </a:moveTo>
                  <a:cubicBezTo>
                    <a:pt x="72" y="1"/>
                    <a:pt x="1" y="72"/>
                    <a:pt x="1" y="167"/>
                  </a:cubicBezTo>
                  <a:cubicBezTo>
                    <a:pt x="1" y="238"/>
                    <a:pt x="72" y="333"/>
                    <a:pt x="167" y="333"/>
                  </a:cubicBezTo>
                  <a:lnTo>
                    <a:pt x="2444" y="333"/>
                  </a:lnTo>
                  <a:cubicBezTo>
                    <a:pt x="2539" y="333"/>
                    <a:pt x="2610" y="238"/>
                    <a:pt x="2610" y="167"/>
                  </a:cubicBezTo>
                  <a:cubicBezTo>
                    <a:pt x="2610" y="72"/>
                    <a:pt x="2539" y="1"/>
                    <a:pt x="2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451;p39">
              <a:extLst>
                <a:ext uri="{FF2B5EF4-FFF2-40B4-BE49-F238E27FC236}">
                  <a16:creationId xmlns="" xmlns:a16="http://schemas.microsoft.com/office/drawing/2014/main" id="{275A5BD5-CFA1-4DC4-A734-E9C03A0EFF47}"/>
                </a:ext>
              </a:extLst>
            </p:cNvPr>
            <p:cNvSpPr/>
            <p:nvPr/>
          </p:nvSpPr>
          <p:spPr>
            <a:xfrm>
              <a:off x="4424925" y="1569450"/>
              <a:ext cx="65275" cy="8325"/>
            </a:xfrm>
            <a:custGeom>
              <a:avLst/>
              <a:gdLst/>
              <a:ahLst/>
              <a:cxnLst/>
              <a:rect l="l" t="t" r="r" b="b"/>
              <a:pathLst>
                <a:path w="2611" h="333" extrusionOk="0">
                  <a:moveTo>
                    <a:pt x="167" y="0"/>
                  </a:moveTo>
                  <a:cubicBezTo>
                    <a:pt x="72" y="0"/>
                    <a:pt x="1" y="71"/>
                    <a:pt x="1" y="166"/>
                  </a:cubicBezTo>
                  <a:cubicBezTo>
                    <a:pt x="1" y="261"/>
                    <a:pt x="72" y="332"/>
                    <a:pt x="167" y="332"/>
                  </a:cubicBezTo>
                  <a:lnTo>
                    <a:pt x="2444" y="332"/>
                  </a:lnTo>
                  <a:cubicBezTo>
                    <a:pt x="2539" y="332"/>
                    <a:pt x="2610" y="261"/>
                    <a:pt x="2610" y="166"/>
                  </a:cubicBezTo>
                  <a:cubicBezTo>
                    <a:pt x="2610" y="71"/>
                    <a:pt x="2539" y="0"/>
                    <a:pt x="2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452;p39">
              <a:extLst>
                <a:ext uri="{FF2B5EF4-FFF2-40B4-BE49-F238E27FC236}">
                  <a16:creationId xmlns="" xmlns:a16="http://schemas.microsoft.com/office/drawing/2014/main" id="{60AC0FA4-B077-4126-827C-5AB4C265156D}"/>
                </a:ext>
              </a:extLst>
            </p:cNvPr>
            <p:cNvSpPr/>
            <p:nvPr/>
          </p:nvSpPr>
          <p:spPr>
            <a:xfrm>
              <a:off x="4423750" y="1631125"/>
              <a:ext cx="68225" cy="8325"/>
            </a:xfrm>
            <a:custGeom>
              <a:avLst/>
              <a:gdLst/>
              <a:ahLst/>
              <a:cxnLst/>
              <a:rect l="l" t="t" r="r" b="b"/>
              <a:pathLst>
                <a:path w="2729" h="333" extrusionOk="0">
                  <a:moveTo>
                    <a:pt x="214" y="0"/>
                  </a:moveTo>
                  <a:cubicBezTo>
                    <a:pt x="0" y="0"/>
                    <a:pt x="0" y="332"/>
                    <a:pt x="214" y="332"/>
                  </a:cubicBezTo>
                  <a:lnTo>
                    <a:pt x="2491" y="332"/>
                  </a:lnTo>
                  <a:cubicBezTo>
                    <a:pt x="2728" y="332"/>
                    <a:pt x="2728" y="0"/>
                    <a:pt x="2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453;p39">
              <a:extLst>
                <a:ext uri="{FF2B5EF4-FFF2-40B4-BE49-F238E27FC236}">
                  <a16:creationId xmlns="" xmlns:a16="http://schemas.microsoft.com/office/drawing/2014/main" id="{11B28B8F-FA89-47CE-A774-67C2C766596F}"/>
                </a:ext>
              </a:extLst>
            </p:cNvPr>
            <p:cNvSpPr/>
            <p:nvPr/>
          </p:nvSpPr>
          <p:spPr>
            <a:xfrm>
              <a:off x="4413675" y="1545725"/>
              <a:ext cx="84825" cy="8325"/>
            </a:xfrm>
            <a:custGeom>
              <a:avLst/>
              <a:gdLst/>
              <a:ahLst/>
              <a:cxnLst/>
              <a:rect l="l" t="t" r="r" b="b"/>
              <a:pathLst>
                <a:path w="3393" h="333" extrusionOk="0">
                  <a:moveTo>
                    <a:pt x="166" y="0"/>
                  </a:moveTo>
                  <a:cubicBezTo>
                    <a:pt x="71" y="0"/>
                    <a:pt x="0" y="72"/>
                    <a:pt x="0" y="167"/>
                  </a:cubicBezTo>
                  <a:cubicBezTo>
                    <a:pt x="0" y="261"/>
                    <a:pt x="71" y="333"/>
                    <a:pt x="166" y="333"/>
                  </a:cubicBezTo>
                  <a:lnTo>
                    <a:pt x="3226" y="333"/>
                  </a:lnTo>
                  <a:cubicBezTo>
                    <a:pt x="3321" y="333"/>
                    <a:pt x="3392" y="261"/>
                    <a:pt x="3392" y="167"/>
                  </a:cubicBezTo>
                  <a:cubicBezTo>
                    <a:pt x="3392" y="72"/>
                    <a:pt x="3321" y="0"/>
                    <a:pt x="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454;p39">
              <a:extLst>
                <a:ext uri="{FF2B5EF4-FFF2-40B4-BE49-F238E27FC236}">
                  <a16:creationId xmlns="" xmlns:a16="http://schemas.microsoft.com/office/drawing/2014/main" id="{228D17C6-6DBA-4A97-84BD-2675CC43B3EC}"/>
                </a:ext>
              </a:extLst>
            </p:cNvPr>
            <p:cNvSpPr/>
            <p:nvPr/>
          </p:nvSpPr>
          <p:spPr>
            <a:xfrm>
              <a:off x="4413075" y="1428750"/>
              <a:ext cx="88375" cy="234425"/>
            </a:xfrm>
            <a:custGeom>
              <a:avLst/>
              <a:gdLst/>
              <a:ahLst/>
              <a:cxnLst/>
              <a:rect l="l" t="t" r="r" b="b"/>
              <a:pathLst>
                <a:path w="3535" h="9377" extrusionOk="0">
                  <a:moveTo>
                    <a:pt x="1756" y="2782"/>
                  </a:moveTo>
                  <a:cubicBezTo>
                    <a:pt x="3060" y="3493"/>
                    <a:pt x="3179" y="4490"/>
                    <a:pt x="3179" y="4774"/>
                  </a:cubicBezTo>
                  <a:cubicBezTo>
                    <a:pt x="3060" y="5628"/>
                    <a:pt x="2539" y="6364"/>
                    <a:pt x="1756" y="6719"/>
                  </a:cubicBezTo>
                  <a:cubicBezTo>
                    <a:pt x="973" y="6364"/>
                    <a:pt x="451" y="5628"/>
                    <a:pt x="356" y="4774"/>
                  </a:cubicBezTo>
                  <a:lnTo>
                    <a:pt x="333" y="4774"/>
                  </a:lnTo>
                  <a:cubicBezTo>
                    <a:pt x="333" y="4490"/>
                    <a:pt x="451" y="3493"/>
                    <a:pt x="1756" y="2782"/>
                  </a:cubicBezTo>
                  <a:close/>
                  <a:moveTo>
                    <a:pt x="186" y="0"/>
                  </a:moveTo>
                  <a:cubicBezTo>
                    <a:pt x="98" y="0"/>
                    <a:pt x="12" y="60"/>
                    <a:pt x="24" y="173"/>
                  </a:cubicBezTo>
                  <a:cubicBezTo>
                    <a:pt x="24" y="244"/>
                    <a:pt x="143" y="1786"/>
                    <a:pt x="1447" y="2592"/>
                  </a:cubicBezTo>
                  <a:cubicBezTo>
                    <a:pt x="143" y="3375"/>
                    <a:pt x="24" y="4466"/>
                    <a:pt x="24" y="4774"/>
                  </a:cubicBezTo>
                  <a:cubicBezTo>
                    <a:pt x="119" y="5676"/>
                    <a:pt x="641" y="6459"/>
                    <a:pt x="1424" y="6909"/>
                  </a:cubicBezTo>
                  <a:cubicBezTo>
                    <a:pt x="427" y="7526"/>
                    <a:pt x="48" y="9092"/>
                    <a:pt x="24" y="9186"/>
                  </a:cubicBezTo>
                  <a:cubicBezTo>
                    <a:pt x="1" y="9258"/>
                    <a:pt x="72" y="9352"/>
                    <a:pt x="143" y="9376"/>
                  </a:cubicBezTo>
                  <a:lnTo>
                    <a:pt x="190" y="9376"/>
                  </a:lnTo>
                  <a:cubicBezTo>
                    <a:pt x="261" y="9376"/>
                    <a:pt x="333" y="9329"/>
                    <a:pt x="356" y="9234"/>
                  </a:cubicBezTo>
                  <a:cubicBezTo>
                    <a:pt x="356" y="9234"/>
                    <a:pt x="760" y="7502"/>
                    <a:pt x="1756" y="7075"/>
                  </a:cubicBezTo>
                  <a:cubicBezTo>
                    <a:pt x="2776" y="7502"/>
                    <a:pt x="3179" y="9234"/>
                    <a:pt x="3179" y="9234"/>
                  </a:cubicBezTo>
                  <a:cubicBezTo>
                    <a:pt x="3203" y="9329"/>
                    <a:pt x="3274" y="9376"/>
                    <a:pt x="3345" y="9376"/>
                  </a:cubicBezTo>
                  <a:lnTo>
                    <a:pt x="3393" y="9376"/>
                  </a:lnTo>
                  <a:cubicBezTo>
                    <a:pt x="3464" y="9352"/>
                    <a:pt x="3535" y="9258"/>
                    <a:pt x="3511" y="9186"/>
                  </a:cubicBezTo>
                  <a:cubicBezTo>
                    <a:pt x="3511" y="9092"/>
                    <a:pt x="3108" y="7526"/>
                    <a:pt x="2112" y="6909"/>
                  </a:cubicBezTo>
                  <a:cubicBezTo>
                    <a:pt x="2894" y="6459"/>
                    <a:pt x="3416" y="5676"/>
                    <a:pt x="3511" y="4774"/>
                  </a:cubicBezTo>
                  <a:cubicBezTo>
                    <a:pt x="3511" y="4466"/>
                    <a:pt x="3393" y="3375"/>
                    <a:pt x="2088" y="2592"/>
                  </a:cubicBezTo>
                  <a:cubicBezTo>
                    <a:pt x="3393" y="1786"/>
                    <a:pt x="3511" y="220"/>
                    <a:pt x="3511" y="173"/>
                  </a:cubicBezTo>
                  <a:cubicBezTo>
                    <a:pt x="3511" y="78"/>
                    <a:pt x="3440" y="6"/>
                    <a:pt x="3345" y="6"/>
                  </a:cubicBezTo>
                  <a:cubicBezTo>
                    <a:pt x="3336" y="3"/>
                    <a:pt x="3326" y="2"/>
                    <a:pt x="3316" y="2"/>
                  </a:cubicBezTo>
                  <a:cubicBezTo>
                    <a:pt x="3251" y="2"/>
                    <a:pt x="3179" y="66"/>
                    <a:pt x="3179" y="149"/>
                  </a:cubicBezTo>
                  <a:cubicBezTo>
                    <a:pt x="3179" y="149"/>
                    <a:pt x="3060" y="1738"/>
                    <a:pt x="1780" y="2402"/>
                  </a:cubicBezTo>
                  <a:cubicBezTo>
                    <a:pt x="475" y="1738"/>
                    <a:pt x="356" y="173"/>
                    <a:pt x="356" y="149"/>
                  </a:cubicBezTo>
                  <a:cubicBezTo>
                    <a:pt x="345" y="48"/>
                    <a:pt x="265"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455;p39">
              <a:extLst>
                <a:ext uri="{FF2B5EF4-FFF2-40B4-BE49-F238E27FC236}">
                  <a16:creationId xmlns="" xmlns:a16="http://schemas.microsoft.com/office/drawing/2014/main" id="{299EA07F-B481-4546-A70E-F5835D07367D}"/>
                </a:ext>
              </a:extLst>
            </p:cNvPr>
            <p:cNvSpPr/>
            <p:nvPr/>
          </p:nvSpPr>
          <p:spPr>
            <a:xfrm>
              <a:off x="3390700" y="1457375"/>
              <a:ext cx="65275" cy="8325"/>
            </a:xfrm>
            <a:custGeom>
              <a:avLst/>
              <a:gdLst/>
              <a:ahLst/>
              <a:cxnLst/>
              <a:rect l="l" t="t" r="r" b="b"/>
              <a:pathLst>
                <a:path w="2611" h="333" extrusionOk="0">
                  <a:moveTo>
                    <a:pt x="167" y="0"/>
                  </a:moveTo>
                  <a:cubicBezTo>
                    <a:pt x="72" y="0"/>
                    <a:pt x="1" y="71"/>
                    <a:pt x="1" y="166"/>
                  </a:cubicBezTo>
                  <a:cubicBezTo>
                    <a:pt x="1" y="261"/>
                    <a:pt x="72" y="332"/>
                    <a:pt x="167" y="332"/>
                  </a:cubicBezTo>
                  <a:lnTo>
                    <a:pt x="2468" y="332"/>
                  </a:lnTo>
                  <a:cubicBezTo>
                    <a:pt x="2539" y="332"/>
                    <a:pt x="2610" y="261"/>
                    <a:pt x="2610" y="166"/>
                  </a:cubicBezTo>
                  <a:cubicBezTo>
                    <a:pt x="2610" y="71"/>
                    <a:pt x="2539" y="0"/>
                    <a:pt x="2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456;p39">
              <a:extLst>
                <a:ext uri="{FF2B5EF4-FFF2-40B4-BE49-F238E27FC236}">
                  <a16:creationId xmlns="" xmlns:a16="http://schemas.microsoft.com/office/drawing/2014/main" id="{64BC0E03-BE3F-4F3C-B733-F534E34EA6B8}"/>
                </a:ext>
              </a:extLst>
            </p:cNvPr>
            <p:cNvSpPr/>
            <p:nvPr/>
          </p:nvSpPr>
          <p:spPr>
            <a:xfrm>
              <a:off x="3390700" y="1513700"/>
              <a:ext cx="65275" cy="8325"/>
            </a:xfrm>
            <a:custGeom>
              <a:avLst/>
              <a:gdLst/>
              <a:ahLst/>
              <a:cxnLst/>
              <a:rect l="l" t="t" r="r" b="b"/>
              <a:pathLst>
                <a:path w="2611" h="333" extrusionOk="0">
                  <a:moveTo>
                    <a:pt x="167" y="1"/>
                  </a:moveTo>
                  <a:cubicBezTo>
                    <a:pt x="72" y="1"/>
                    <a:pt x="1" y="72"/>
                    <a:pt x="1" y="167"/>
                  </a:cubicBezTo>
                  <a:cubicBezTo>
                    <a:pt x="1" y="238"/>
                    <a:pt x="72" y="333"/>
                    <a:pt x="167" y="333"/>
                  </a:cubicBezTo>
                  <a:lnTo>
                    <a:pt x="2468" y="333"/>
                  </a:lnTo>
                  <a:cubicBezTo>
                    <a:pt x="2539" y="333"/>
                    <a:pt x="2610" y="238"/>
                    <a:pt x="2610" y="167"/>
                  </a:cubicBezTo>
                  <a:cubicBezTo>
                    <a:pt x="2610" y="72"/>
                    <a:pt x="2539" y="1"/>
                    <a:pt x="24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457;p39">
              <a:extLst>
                <a:ext uri="{FF2B5EF4-FFF2-40B4-BE49-F238E27FC236}">
                  <a16:creationId xmlns="" xmlns:a16="http://schemas.microsoft.com/office/drawing/2014/main" id="{08098EB4-2FA5-4628-95AE-109EC46E5BA6}"/>
                </a:ext>
              </a:extLst>
            </p:cNvPr>
            <p:cNvSpPr/>
            <p:nvPr/>
          </p:nvSpPr>
          <p:spPr>
            <a:xfrm>
              <a:off x="3390700" y="1569450"/>
              <a:ext cx="65275" cy="8325"/>
            </a:xfrm>
            <a:custGeom>
              <a:avLst/>
              <a:gdLst/>
              <a:ahLst/>
              <a:cxnLst/>
              <a:rect l="l" t="t" r="r" b="b"/>
              <a:pathLst>
                <a:path w="2611" h="333" extrusionOk="0">
                  <a:moveTo>
                    <a:pt x="167" y="0"/>
                  </a:moveTo>
                  <a:cubicBezTo>
                    <a:pt x="72" y="0"/>
                    <a:pt x="1" y="71"/>
                    <a:pt x="1" y="166"/>
                  </a:cubicBezTo>
                  <a:cubicBezTo>
                    <a:pt x="1" y="261"/>
                    <a:pt x="72" y="332"/>
                    <a:pt x="167" y="332"/>
                  </a:cubicBezTo>
                  <a:lnTo>
                    <a:pt x="2468" y="332"/>
                  </a:lnTo>
                  <a:cubicBezTo>
                    <a:pt x="2539" y="332"/>
                    <a:pt x="2610" y="261"/>
                    <a:pt x="2610" y="166"/>
                  </a:cubicBezTo>
                  <a:cubicBezTo>
                    <a:pt x="2610" y="71"/>
                    <a:pt x="2539" y="0"/>
                    <a:pt x="2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458;p39">
              <a:extLst>
                <a:ext uri="{FF2B5EF4-FFF2-40B4-BE49-F238E27FC236}">
                  <a16:creationId xmlns="" xmlns:a16="http://schemas.microsoft.com/office/drawing/2014/main" id="{F122E83A-9E8F-43E1-BD1E-9928606E9A1D}"/>
                </a:ext>
              </a:extLst>
            </p:cNvPr>
            <p:cNvSpPr/>
            <p:nvPr/>
          </p:nvSpPr>
          <p:spPr>
            <a:xfrm>
              <a:off x="3389525" y="1631125"/>
              <a:ext cx="68225" cy="8325"/>
            </a:xfrm>
            <a:custGeom>
              <a:avLst/>
              <a:gdLst/>
              <a:ahLst/>
              <a:cxnLst/>
              <a:rect l="l" t="t" r="r" b="b"/>
              <a:pathLst>
                <a:path w="2729" h="333" extrusionOk="0">
                  <a:moveTo>
                    <a:pt x="214" y="0"/>
                  </a:moveTo>
                  <a:cubicBezTo>
                    <a:pt x="0" y="0"/>
                    <a:pt x="0" y="332"/>
                    <a:pt x="214" y="332"/>
                  </a:cubicBezTo>
                  <a:lnTo>
                    <a:pt x="2515" y="332"/>
                  </a:lnTo>
                  <a:cubicBezTo>
                    <a:pt x="2728" y="332"/>
                    <a:pt x="2728" y="0"/>
                    <a:pt x="2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459;p39">
              <a:extLst>
                <a:ext uri="{FF2B5EF4-FFF2-40B4-BE49-F238E27FC236}">
                  <a16:creationId xmlns="" xmlns:a16="http://schemas.microsoft.com/office/drawing/2014/main" id="{CC294779-BA35-4355-B412-4E089F36609A}"/>
                </a:ext>
              </a:extLst>
            </p:cNvPr>
            <p:cNvSpPr/>
            <p:nvPr/>
          </p:nvSpPr>
          <p:spPr>
            <a:xfrm>
              <a:off x="3379450" y="1545725"/>
              <a:ext cx="85425" cy="8325"/>
            </a:xfrm>
            <a:custGeom>
              <a:avLst/>
              <a:gdLst/>
              <a:ahLst/>
              <a:cxnLst/>
              <a:rect l="l" t="t" r="r" b="b"/>
              <a:pathLst>
                <a:path w="3417" h="333" extrusionOk="0">
                  <a:moveTo>
                    <a:pt x="166" y="0"/>
                  </a:moveTo>
                  <a:cubicBezTo>
                    <a:pt x="71" y="0"/>
                    <a:pt x="0" y="72"/>
                    <a:pt x="0" y="167"/>
                  </a:cubicBezTo>
                  <a:cubicBezTo>
                    <a:pt x="0" y="261"/>
                    <a:pt x="71" y="333"/>
                    <a:pt x="166" y="333"/>
                  </a:cubicBezTo>
                  <a:lnTo>
                    <a:pt x="3250" y="333"/>
                  </a:lnTo>
                  <a:cubicBezTo>
                    <a:pt x="3321" y="333"/>
                    <a:pt x="3392" y="261"/>
                    <a:pt x="3416" y="167"/>
                  </a:cubicBezTo>
                  <a:cubicBezTo>
                    <a:pt x="3416" y="72"/>
                    <a:pt x="3321" y="0"/>
                    <a:pt x="3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460;p39">
              <a:extLst>
                <a:ext uri="{FF2B5EF4-FFF2-40B4-BE49-F238E27FC236}">
                  <a16:creationId xmlns="" xmlns:a16="http://schemas.microsoft.com/office/drawing/2014/main" id="{71A3C7BE-1573-4038-BD4B-6C532A0C52C6}"/>
                </a:ext>
              </a:extLst>
            </p:cNvPr>
            <p:cNvSpPr/>
            <p:nvPr/>
          </p:nvSpPr>
          <p:spPr>
            <a:xfrm>
              <a:off x="3378850" y="1428300"/>
              <a:ext cx="88375" cy="234875"/>
            </a:xfrm>
            <a:custGeom>
              <a:avLst/>
              <a:gdLst/>
              <a:ahLst/>
              <a:cxnLst/>
              <a:rect l="l" t="t" r="r" b="b"/>
              <a:pathLst>
                <a:path w="3535" h="9395" extrusionOk="0">
                  <a:moveTo>
                    <a:pt x="1756" y="2800"/>
                  </a:moveTo>
                  <a:cubicBezTo>
                    <a:pt x="3061" y="3511"/>
                    <a:pt x="3179" y="4508"/>
                    <a:pt x="3179" y="4792"/>
                  </a:cubicBezTo>
                  <a:cubicBezTo>
                    <a:pt x="3084" y="5646"/>
                    <a:pt x="2539" y="6382"/>
                    <a:pt x="1756" y="6737"/>
                  </a:cubicBezTo>
                  <a:cubicBezTo>
                    <a:pt x="997" y="6382"/>
                    <a:pt x="451" y="5646"/>
                    <a:pt x="356" y="4792"/>
                  </a:cubicBezTo>
                  <a:cubicBezTo>
                    <a:pt x="356" y="4508"/>
                    <a:pt x="451" y="3511"/>
                    <a:pt x="1756" y="2800"/>
                  </a:cubicBezTo>
                  <a:close/>
                  <a:moveTo>
                    <a:pt x="190" y="1"/>
                  </a:moveTo>
                  <a:cubicBezTo>
                    <a:pt x="95" y="24"/>
                    <a:pt x="24" y="96"/>
                    <a:pt x="24" y="191"/>
                  </a:cubicBezTo>
                  <a:cubicBezTo>
                    <a:pt x="24" y="262"/>
                    <a:pt x="143" y="1804"/>
                    <a:pt x="1447" y="2610"/>
                  </a:cubicBezTo>
                  <a:cubicBezTo>
                    <a:pt x="143" y="3393"/>
                    <a:pt x="24" y="4484"/>
                    <a:pt x="24" y="4792"/>
                  </a:cubicBezTo>
                  <a:cubicBezTo>
                    <a:pt x="119" y="5694"/>
                    <a:pt x="641" y="6477"/>
                    <a:pt x="1424" y="6927"/>
                  </a:cubicBezTo>
                  <a:cubicBezTo>
                    <a:pt x="427" y="7544"/>
                    <a:pt x="48" y="9110"/>
                    <a:pt x="24" y="9204"/>
                  </a:cubicBezTo>
                  <a:cubicBezTo>
                    <a:pt x="1" y="9276"/>
                    <a:pt x="72" y="9370"/>
                    <a:pt x="143" y="9394"/>
                  </a:cubicBezTo>
                  <a:lnTo>
                    <a:pt x="190" y="9394"/>
                  </a:lnTo>
                  <a:cubicBezTo>
                    <a:pt x="261" y="9394"/>
                    <a:pt x="333" y="9347"/>
                    <a:pt x="356" y="9252"/>
                  </a:cubicBezTo>
                  <a:cubicBezTo>
                    <a:pt x="356" y="9252"/>
                    <a:pt x="760" y="7520"/>
                    <a:pt x="1780" y="7093"/>
                  </a:cubicBezTo>
                  <a:cubicBezTo>
                    <a:pt x="2776" y="7520"/>
                    <a:pt x="3179" y="9252"/>
                    <a:pt x="3179" y="9252"/>
                  </a:cubicBezTo>
                  <a:cubicBezTo>
                    <a:pt x="3203" y="9347"/>
                    <a:pt x="3274" y="9394"/>
                    <a:pt x="3345" y="9394"/>
                  </a:cubicBezTo>
                  <a:lnTo>
                    <a:pt x="3393" y="9394"/>
                  </a:lnTo>
                  <a:cubicBezTo>
                    <a:pt x="3464" y="9370"/>
                    <a:pt x="3535" y="9276"/>
                    <a:pt x="3511" y="9204"/>
                  </a:cubicBezTo>
                  <a:cubicBezTo>
                    <a:pt x="3487" y="9110"/>
                    <a:pt x="3108" y="7544"/>
                    <a:pt x="2135" y="6927"/>
                  </a:cubicBezTo>
                  <a:cubicBezTo>
                    <a:pt x="2894" y="6477"/>
                    <a:pt x="3416" y="5694"/>
                    <a:pt x="3511" y="4792"/>
                  </a:cubicBezTo>
                  <a:cubicBezTo>
                    <a:pt x="3511" y="4484"/>
                    <a:pt x="3393" y="3393"/>
                    <a:pt x="2088" y="2610"/>
                  </a:cubicBezTo>
                  <a:cubicBezTo>
                    <a:pt x="3393" y="1804"/>
                    <a:pt x="3511" y="238"/>
                    <a:pt x="3511" y="191"/>
                  </a:cubicBezTo>
                  <a:cubicBezTo>
                    <a:pt x="3511" y="96"/>
                    <a:pt x="3440" y="24"/>
                    <a:pt x="3369" y="24"/>
                  </a:cubicBezTo>
                  <a:cubicBezTo>
                    <a:pt x="3356" y="21"/>
                    <a:pt x="3344" y="20"/>
                    <a:pt x="3333" y="20"/>
                  </a:cubicBezTo>
                  <a:cubicBezTo>
                    <a:pt x="3256" y="20"/>
                    <a:pt x="3200" y="84"/>
                    <a:pt x="3179" y="167"/>
                  </a:cubicBezTo>
                  <a:cubicBezTo>
                    <a:pt x="3179" y="167"/>
                    <a:pt x="3084" y="1756"/>
                    <a:pt x="1780" y="2420"/>
                  </a:cubicBezTo>
                  <a:cubicBezTo>
                    <a:pt x="475" y="1756"/>
                    <a:pt x="356" y="191"/>
                    <a:pt x="356" y="167"/>
                  </a:cubicBezTo>
                  <a:cubicBezTo>
                    <a:pt x="356" y="72"/>
                    <a:pt x="261"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461;p39">
              <a:extLst>
                <a:ext uri="{FF2B5EF4-FFF2-40B4-BE49-F238E27FC236}">
                  <a16:creationId xmlns="" xmlns:a16="http://schemas.microsoft.com/office/drawing/2014/main" id="{F8E8E17E-C19D-4B41-AAB3-07511CB52607}"/>
                </a:ext>
              </a:extLst>
            </p:cNvPr>
            <p:cNvSpPr/>
            <p:nvPr/>
          </p:nvSpPr>
          <p:spPr>
            <a:xfrm>
              <a:off x="3471950" y="680500"/>
              <a:ext cx="932850" cy="1206225"/>
            </a:xfrm>
            <a:custGeom>
              <a:avLst/>
              <a:gdLst/>
              <a:ahLst/>
              <a:cxnLst/>
              <a:rect l="l" t="t" r="r" b="b"/>
              <a:pathLst>
                <a:path w="37314" h="48249" extrusionOk="0">
                  <a:moveTo>
                    <a:pt x="18645" y="1"/>
                  </a:moveTo>
                  <a:cubicBezTo>
                    <a:pt x="5599" y="1"/>
                    <a:pt x="1" y="9157"/>
                    <a:pt x="1" y="20472"/>
                  </a:cubicBezTo>
                  <a:cubicBezTo>
                    <a:pt x="1" y="38618"/>
                    <a:pt x="11363" y="48249"/>
                    <a:pt x="18645" y="48249"/>
                  </a:cubicBezTo>
                  <a:cubicBezTo>
                    <a:pt x="26971" y="48249"/>
                    <a:pt x="37313" y="37456"/>
                    <a:pt x="37313" y="20472"/>
                  </a:cubicBezTo>
                  <a:cubicBezTo>
                    <a:pt x="37313" y="9157"/>
                    <a:pt x="33186" y="1"/>
                    <a:pt x="186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462;p39">
              <a:extLst>
                <a:ext uri="{FF2B5EF4-FFF2-40B4-BE49-F238E27FC236}">
                  <a16:creationId xmlns="" xmlns:a16="http://schemas.microsoft.com/office/drawing/2014/main" id="{965096AB-5A09-4B4E-B5C8-42AFD4705C36}"/>
                </a:ext>
              </a:extLst>
            </p:cNvPr>
            <p:cNvSpPr/>
            <p:nvPr/>
          </p:nvSpPr>
          <p:spPr>
            <a:xfrm>
              <a:off x="3528875" y="1481675"/>
              <a:ext cx="273425" cy="299500"/>
            </a:xfrm>
            <a:custGeom>
              <a:avLst/>
              <a:gdLst/>
              <a:ahLst/>
              <a:cxnLst/>
              <a:rect l="l" t="t" r="r" b="b"/>
              <a:pathLst>
                <a:path w="10937" h="11980" extrusionOk="0">
                  <a:moveTo>
                    <a:pt x="4081" y="1"/>
                  </a:moveTo>
                  <a:cubicBezTo>
                    <a:pt x="2586" y="1"/>
                    <a:pt x="1139" y="522"/>
                    <a:pt x="1" y="1471"/>
                  </a:cubicBezTo>
                  <a:cubicBezTo>
                    <a:pt x="1732" y="6002"/>
                    <a:pt x="4271" y="9513"/>
                    <a:pt x="7022" y="11980"/>
                  </a:cubicBezTo>
                  <a:cubicBezTo>
                    <a:pt x="9608" y="10604"/>
                    <a:pt x="10936" y="7662"/>
                    <a:pt x="10225" y="4840"/>
                  </a:cubicBezTo>
                  <a:cubicBezTo>
                    <a:pt x="9537" y="1993"/>
                    <a:pt x="6998" y="1"/>
                    <a:pt x="408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463;p39">
              <a:extLst>
                <a:ext uri="{FF2B5EF4-FFF2-40B4-BE49-F238E27FC236}">
                  <a16:creationId xmlns="" xmlns:a16="http://schemas.microsoft.com/office/drawing/2014/main" id="{2325B5AE-EDB8-45D8-A125-52D845CDD2D9}"/>
                </a:ext>
              </a:extLst>
            </p:cNvPr>
            <p:cNvSpPr/>
            <p:nvPr/>
          </p:nvSpPr>
          <p:spPr>
            <a:xfrm>
              <a:off x="4080975" y="1481675"/>
              <a:ext cx="268075" cy="297725"/>
            </a:xfrm>
            <a:custGeom>
              <a:avLst/>
              <a:gdLst/>
              <a:ahLst/>
              <a:cxnLst/>
              <a:rect l="l" t="t" r="r" b="b"/>
              <a:pathLst>
                <a:path w="10723" h="11909" extrusionOk="0">
                  <a:moveTo>
                    <a:pt x="6880" y="1"/>
                  </a:moveTo>
                  <a:cubicBezTo>
                    <a:pt x="3986" y="1"/>
                    <a:pt x="1448" y="1969"/>
                    <a:pt x="736" y="4769"/>
                  </a:cubicBezTo>
                  <a:cubicBezTo>
                    <a:pt x="1" y="7591"/>
                    <a:pt x="1282" y="10533"/>
                    <a:pt x="3820" y="11908"/>
                  </a:cubicBezTo>
                  <a:cubicBezTo>
                    <a:pt x="6595" y="9370"/>
                    <a:pt x="9062" y="5765"/>
                    <a:pt x="10723" y="1305"/>
                  </a:cubicBezTo>
                  <a:cubicBezTo>
                    <a:pt x="9608" y="451"/>
                    <a:pt x="8279" y="1"/>
                    <a:pt x="6880"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464;p39">
              <a:extLst>
                <a:ext uri="{FF2B5EF4-FFF2-40B4-BE49-F238E27FC236}">
                  <a16:creationId xmlns="" xmlns:a16="http://schemas.microsoft.com/office/drawing/2014/main" id="{AB735C7E-3D03-446F-ABCB-82A5FAE5ACFC}"/>
                </a:ext>
              </a:extLst>
            </p:cNvPr>
            <p:cNvSpPr/>
            <p:nvPr/>
          </p:nvSpPr>
          <p:spPr>
            <a:xfrm>
              <a:off x="3604200" y="1248025"/>
              <a:ext cx="61700" cy="114475"/>
            </a:xfrm>
            <a:custGeom>
              <a:avLst/>
              <a:gdLst/>
              <a:ahLst/>
              <a:cxnLst/>
              <a:rect l="l" t="t" r="r" b="b"/>
              <a:pathLst>
                <a:path w="2468" h="4579" extrusionOk="0">
                  <a:moveTo>
                    <a:pt x="1234" y="1"/>
                  </a:moveTo>
                  <a:cubicBezTo>
                    <a:pt x="546" y="1"/>
                    <a:pt x="0" y="1021"/>
                    <a:pt x="0" y="2302"/>
                  </a:cubicBezTo>
                  <a:cubicBezTo>
                    <a:pt x="0" y="3559"/>
                    <a:pt x="546" y="4579"/>
                    <a:pt x="1234" y="4579"/>
                  </a:cubicBezTo>
                  <a:cubicBezTo>
                    <a:pt x="1898" y="4579"/>
                    <a:pt x="2467" y="3559"/>
                    <a:pt x="2467" y="2302"/>
                  </a:cubicBezTo>
                  <a:cubicBezTo>
                    <a:pt x="2467" y="1021"/>
                    <a:pt x="189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465;p39">
              <a:extLst>
                <a:ext uri="{FF2B5EF4-FFF2-40B4-BE49-F238E27FC236}">
                  <a16:creationId xmlns="" xmlns:a16="http://schemas.microsoft.com/office/drawing/2014/main" id="{9E68F34E-D999-46FC-B6EC-F05593FD27AD}"/>
                </a:ext>
              </a:extLst>
            </p:cNvPr>
            <p:cNvSpPr/>
            <p:nvPr/>
          </p:nvSpPr>
          <p:spPr>
            <a:xfrm>
              <a:off x="3577500" y="1106550"/>
              <a:ext cx="119825" cy="37125"/>
            </a:xfrm>
            <a:custGeom>
              <a:avLst/>
              <a:gdLst/>
              <a:ahLst/>
              <a:cxnLst/>
              <a:rect l="l" t="t" r="r" b="b"/>
              <a:pathLst>
                <a:path w="4793" h="1485" extrusionOk="0">
                  <a:moveTo>
                    <a:pt x="2813" y="0"/>
                  </a:moveTo>
                  <a:cubicBezTo>
                    <a:pt x="1858" y="0"/>
                    <a:pt x="914" y="354"/>
                    <a:pt x="191" y="1034"/>
                  </a:cubicBezTo>
                  <a:cubicBezTo>
                    <a:pt x="1" y="1200"/>
                    <a:pt x="120" y="1485"/>
                    <a:pt x="381" y="1485"/>
                  </a:cubicBezTo>
                  <a:cubicBezTo>
                    <a:pt x="452" y="1485"/>
                    <a:pt x="499" y="1461"/>
                    <a:pt x="570" y="1414"/>
                  </a:cubicBezTo>
                  <a:cubicBezTo>
                    <a:pt x="1190" y="837"/>
                    <a:pt x="1994" y="541"/>
                    <a:pt x="2806" y="541"/>
                  </a:cubicBezTo>
                  <a:cubicBezTo>
                    <a:pt x="3330" y="541"/>
                    <a:pt x="3858" y="664"/>
                    <a:pt x="4342" y="915"/>
                  </a:cubicBezTo>
                  <a:cubicBezTo>
                    <a:pt x="4386" y="937"/>
                    <a:pt x="4432" y="948"/>
                    <a:pt x="4477" y="948"/>
                  </a:cubicBezTo>
                  <a:cubicBezTo>
                    <a:pt x="4578" y="948"/>
                    <a:pt x="4672" y="895"/>
                    <a:pt x="4721" y="797"/>
                  </a:cubicBezTo>
                  <a:cubicBezTo>
                    <a:pt x="4793" y="678"/>
                    <a:pt x="4745" y="512"/>
                    <a:pt x="4603" y="441"/>
                  </a:cubicBezTo>
                  <a:cubicBezTo>
                    <a:pt x="4038" y="145"/>
                    <a:pt x="3424" y="0"/>
                    <a:pt x="28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466;p39">
              <a:extLst>
                <a:ext uri="{FF2B5EF4-FFF2-40B4-BE49-F238E27FC236}">
                  <a16:creationId xmlns="" xmlns:a16="http://schemas.microsoft.com/office/drawing/2014/main" id="{E040D3C7-0184-4E55-BF2E-67FD1AC3393D}"/>
                </a:ext>
              </a:extLst>
            </p:cNvPr>
            <p:cNvSpPr/>
            <p:nvPr/>
          </p:nvSpPr>
          <p:spPr>
            <a:xfrm>
              <a:off x="4181200" y="1248025"/>
              <a:ext cx="61700" cy="114475"/>
            </a:xfrm>
            <a:custGeom>
              <a:avLst/>
              <a:gdLst/>
              <a:ahLst/>
              <a:cxnLst/>
              <a:rect l="l" t="t" r="r" b="b"/>
              <a:pathLst>
                <a:path w="2468" h="4579" extrusionOk="0">
                  <a:moveTo>
                    <a:pt x="1234" y="1"/>
                  </a:moveTo>
                  <a:cubicBezTo>
                    <a:pt x="546" y="1"/>
                    <a:pt x="1" y="1021"/>
                    <a:pt x="1" y="2302"/>
                  </a:cubicBezTo>
                  <a:cubicBezTo>
                    <a:pt x="1" y="3559"/>
                    <a:pt x="546" y="4579"/>
                    <a:pt x="1234" y="4579"/>
                  </a:cubicBezTo>
                  <a:cubicBezTo>
                    <a:pt x="1922" y="4579"/>
                    <a:pt x="2468" y="3559"/>
                    <a:pt x="2468" y="2302"/>
                  </a:cubicBezTo>
                  <a:cubicBezTo>
                    <a:pt x="2468" y="1021"/>
                    <a:pt x="1922"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467;p39">
              <a:extLst>
                <a:ext uri="{FF2B5EF4-FFF2-40B4-BE49-F238E27FC236}">
                  <a16:creationId xmlns="" xmlns:a16="http://schemas.microsoft.com/office/drawing/2014/main" id="{50D3BC47-F21D-4F2E-9A10-48F96D9FDF61}"/>
                </a:ext>
              </a:extLst>
            </p:cNvPr>
            <p:cNvSpPr/>
            <p:nvPr/>
          </p:nvSpPr>
          <p:spPr>
            <a:xfrm>
              <a:off x="4149775" y="1106550"/>
              <a:ext cx="119825" cy="37725"/>
            </a:xfrm>
            <a:custGeom>
              <a:avLst/>
              <a:gdLst/>
              <a:ahLst/>
              <a:cxnLst/>
              <a:rect l="l" t="t" r="r" b="b"/>
              <a:pathLst>
                <a:path w="4793" h="1509" extrusionOk="0">
                  <a:moveTo>
                    <a:pt x="1968" y="0"/>
                  </a:moveTo>
                  <a:cubicBezTo>
                    <a:pt x="1357" y="0"/>
                    <a:pt x="740" y="145"/>
                    <a:pt x="167" y="441"/>
                  </a:cubicBezTo>
                  <a:cubicBezTo>
                    <a:pt x="48" y="512"/>
                    <a:pt x="0" y="678"/>
                    <a:pt x="72" y="797"/>
                  </a:cubicBezTo>
                  <a:cubicBezTo>
                    <a:pt x="121" y="895"/>
                    <a:pt x="215" y="948"/>
                    <a:pt x="308" y="948"/>
                  </a:cubicBezTo>
                  <a:cubicBezTo>
                    <a:pt x="349" y="948"/>
                    <a:pt x="391" y="937"/>
                    <a:pt x="427" y="915"/>
                  </a:cubicBezTo>
                  <a:cubicBezTo>
                    <a:pt x="921" y="664"/>
                    <a:pt x="1450" y="541"/>
                    <a:pt x="1975" y="541"/>
                  </a:cubicBezTo>
                  <a:cubicBezTo>
                    <a:pt x="2788" y="541"/>
                    <a:pt x="3589" y="837"/>
                    <a:pt x="4223" y="1414"/>
                  </a:cubicBezTo>
                  <a:cubicBezTo>
                    <a:pt x="4270" y="1461"/>
                    <a:pt x="4341" y="1485"/>
                    <a:pt x="4413" y="1485"/>
                  </a:cubicBezTo>
                  <a:lnTo>
                    <a:pt x="4413" y="1508"/>
                  </a:lnTo>
                  <a:cubicBezTo>
                    <a:pt x="4650" y="1508"/>
                    <a:pt x="4792" y="1200"/>
                    <a:pt x="4602" y="1034"/>
                  </a:cubicBezTo>
                  <a:cubicBezTo>
                    <a:pt x="3864" y="354"/>
                    <a:pt x="2923" y="0"/>
                    <a:pt x="1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468;p39">
              <a:extLst>
                <a:ext uri="{FF2B5EF4-FFF2-40B4-BE49-F238E27FC236}">
                  <a16:creationId xmlns="" xmlns:a16="http://schemas.microsoft.com/office/drawing/2014/main" id="{F2B46EED-57FB-4655-B61C-6D4199F89EAC}"/>
                </a:ext>
              </a:extLst>
            </p:cNvPr>
            <p:cNvSpPr/>
            <p:nvPr/>
          </p:nvSpPr>
          <p:spPr>
            <a:xfrm>
              <a:off x="3911375" y="1098000"/>
              <a:ext cx="116275" cy="424025"/>
            </a:xfrm>
            <a:custGeom>
              <a:avLst/>
              <a:gdLst/>
              <a:ahLst/>
              <a:cxnLst/>
              <a:rect l="l" t="t" r="r" b="b"/>
              <a:pathLst>
                <a:path w="4651" h="16961" extrusionOk="0">
                  <a:moveTo>
                    <a:pt x="303" y="0"/>
                  </a:moveTo>
                  <a:cubicBezTo>
                    <a:pt x="167" y="0"/>
                    <a:pt x="36" y="95"/>
                    <a:pt x="48" y="285"/>
                  </a:cubicBezTo>
                  <a:lnTo>
                    <a:pt x="48" y="13118"/>
                  </a:lnTo>
                  <a:cubicBezTo>
                    <a:pt x="24" y="13260"/>
                    <a:pt x="143" y="13379"/>
                    <a:pt x="309" y="13403"/>
                  </a:cubicBezTo>
                  <a:lnTo>
                    <a:pt x="3630" y="13545"/>
                  </a:lnTo>
                  <a:lnTo>
                    <a:pt x="143" y="16486"/>
                  </a:lnTo>
                  <a:cubicBezTo>
                    <a:pt x="24" y="16581"/>
                    <a:pt x="1" y="16747"/>
                    <a:pt x="96" y="16866"/>
                  </a:cubicBezTo>
                  <a:cubicBezTo>
                    <a:pt x="143" y="16937"/>
                    <a:pt x="238" y="16961"/>
                    <a:pt x="309" y="16961"/>
                  </a:cubicBezTo>
                  <a:cubicBezTo>
                    <a:pt x="380" y="16961"/>
                    <a:pt x="428" y="16937"/>
                    <a:pt x="475" y="16913"/>
                  </a:cubicBezTo>
                  <a:lnTo>
                    <a:pt x="4531" y="13521"/>
                  </a:lnTo>
                  <a:cubicBezTo>
                    <a:pt x="4603" y="13426"/>
                    <a:pt x="4650" y="13308"/>
                    <a:pt x="4603" y="13213"/>
                  </a:cubicBezTo>
                  <a:cubicBezTo>
                    <a:pt x="4579" y="13118"/>
                    <a:pt x="4460" y="13023"/>
                    <a:pt x="4365" y="13023"/>
                  </a:cubicBezTo>
                  <a:lnTo>
                    <a:pt x="594" y="12857"/>
                  </a:lnTo>
                  <a:lnTo>
                    <a:pt x="594" y="285"/>
                  </a:lnTo>
                  <a:cubicBezTo>
                    <a:pt x="582" y="95"/>
                    <a:pt x="440"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469;p39">
              <a:extLst>
                <a:ext uri="{FF2B5EF4-FFF2-40B4-BE49-F238E27FC236}">
                  <a16:creationId xmlns="" xmlns:a16="http://schemas.microsoft.com/office/drawing/2014/main" id="{83D40ED7-664B-4EC9-B62C-8C8F452CDCD7}"/>
                </a:ext>
              </a:extLst>
            </p:cNvPr>
            <p:cNvSpPr/>
            <p:nvPr/>
          </p:nvSpPr>
          <p:spPr>
            <a:xfrm>
              <a:off x="3819475" y="1618075"/>
              <a:ext cx="243150" cy="134500"/>
            </a:xfrm>
            <a:custGeom>
              <a:avLst/>
              <a:gdLst/>
              <a:ahLst/>
              <a:cxnLst/>
              <a:rect l="l" t="t" r="r" b="b"/>
              <a:pathLst>
                <a:path w="9726" h="5380" extrusionOk="0">
                  <a:moveTo>
                    <a:pt x="9726" y="0"/>
                  </a:moveTo>
                  <a:cubicBezTo>
                    <a:pt x="7615" y="1473"/>
                    <a:pt x="5405" y="1873"/>
                    <a:pt x="3626" y="1873"/>
                  </a:cubicBezTo>
                  <a:cubicBezTo>
                    <a:pt x="1507" y="1873"/>
                    <a:pt x="0" y="1305"/>
                    <a:pt x="0" y="1305"/>
                  </a:cubicBezTo>
                  <a:lnTo>
                    <a:pt x="0" y="1305"/>
                  </a:lnTo>
                  <a:cubicBezTo>
                    <a:pt x="0" y="1305"/>
                    <a:pt x="1762" y="5379"/>
                    <a:pt x="4882" y="5379"/>
                  </a:cubicBezTo>
                  <a:cubicBezTo>
                    <a:pt x="5000" y="5379"/>
                    <a:pt x="5120" y="5373"/>
                    <a:pt x="5242" y="5361"/>
                  </a:cubicBezTo>
                  <a:cubicBezTo>
                    <a:pt x="8563" y="5053"/>
                    <a:pt x="9725" y="1"/>
                    <a:pt x="97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470;p39">
              <a:extLst>
                <a:ext uri="{FF2B5EF4-FFF2-40B4-BE49-F238E27FC236}">
                  <a16:creationId xmlns="" xmlns:a16="http://schemas.microsoft.com/office/drawing/2014/main" id="{48826D68-7F43-411A-861E-63663DB6C27D}"/>
                </a:ext>
              </a:extLst>
            </p:cNvPr>
            <p:cNvSpPr/>
            <p:nvPr/>
          </p:nvSpPr>
          <p:spPr>
            <a:xfrm>
              <a:off x="3454750" y="898150"/>
              <a:ext cx="188025" cy="345150"/>
            </a:xfrm>
            <a:custGeom>
              <a:avLst/>
              <a:gdLst/>
              <a:ahLst/>
              <a:cxnLst/>
              <a:rect l="l" t="t" r="r" b="b"/>
              <a:pathLst>
                <a:path w="7521" h="13806" extrusionOk="0">
                  <a:moveTo>
                    <a:pt x="3369" y="0"/>
                  </a:moveTo>
                  <a:cubicBezTo>
                    <a:pt x="3369" y="0"/>
                    <a:pt x="1" y="5338"/>
                    <a:pt x="855" y="13806"/>
                  </a:cubicBezTo>
                  <a:cubicBezTo>
                    <a:pt x="855" y="13806"/>
                    <a:pt x="1638" y="5859"/>
                    <a:pt x="7520" y="2610"/>
                  </a:cubicBezTo>
                  <a:lnTo>
                    <a:pt x="3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471;p39">
              <a:extLst>
                <a:ext uri="{FF2B5EF4-FFF2-40B4-BE49-F238E27FC236}">
                  <a16:creationId xmlns="" xmlns:a16="http://schemas.microsoft.com/office/drawing/2014/main" id="{E9565033-95E3-4FCE-BED6-DD6FE1FAE936}"/>
                </a:ext>
              </a:extLst>
            </p:cNvPr>
            <p:cNvSpPr/>
            <p:nvPr/>
          </p:nvSpPr>
          <p:spPr>
            <a:xfrm>
              <a:off x="3361075" y="486875"/>
              <a:ext cx="1112525" cy="751700"/>
            </a:xfrm>
            <a:custGeom>
              <a:avLst/>
              <a:gdLst/>
              <a:ahLst/>
              <a:cxnLst/>
              <a:rect l="l" t="t" r="r" b="b"/>
              <a:pathLst>
                <a:path w="44501" h="30068" extrusionOk="0">
                  <a:moveTo>
                    <a:pt x="25743" y="1"/>
                  </a:moveTo>
                  <a:cubicBezTo>
                    <a:pt x="19019" y="1"/>
                    <a:pt x="15235" y="5663"/>
                    <a:pt x="13671" y="5663"/>
                  </a:cubicBezTo>
                  <a:cubicBezTo>
                    <a:pt x="13644" y="5663"/>
                    <a:pt x="13618" y="5662"/>
                    <a:pt x="13592" y="5658"/>
                  </a:cubicBezTo>
                  <a:cubicBezTo>
                    <a:pt x="11837" y="5397"/>
                    <a:pt x="11125" y="1460"/>
                    <a:pt x="11125" y="1460"/>
                  </a:cubicBezTo>
                  <a:lnTo>
                    <a:pt x="11125" y="1460"/>
                  </a:lnTo>
                  <a:cubicBezTo>
                    <a:pt x="9512" y="3381"/>
                    <a:pt x="11267" y="6583"/>
                    <a:pt x="11267" y="6583"/>
                  </a:cubicBezTo>
                  <a:cubicBezTo>
                    <a:pt x="8990" y="4970"/>
                    <a:pt x="9891" y="1460"/>
                    <a:pt x="9891" y="1460"/>
                  </a:cubicBezTo>
                  <a:lnTo>
                    <a:pt x="9891" y="1460"/>
                  </a:lnTo>
                  <a:cubicBezTo>
                    <a:pt x="6855" y="4496"/>
                    <a:pt x="7875" y="7746"/>
                    <a:pt x="7875" y="7746"/>
                  </a:cubicBezTo>
                  <a:cubicBezTo>
                    <a:pt x="6452" y="5397"/>
                    <a:pt x="8919" y="2029"/>
                    <a:pt x="8919" y="2029"/>
                  </a:cubicBezTo>
                  <a:lnTo>
                    <a:pt x="8919" y="2029"/>
                  </a:lnTo>
                  <a:cubicBezTo>
                    <a:pt x="8918" y="2029"/>
                    <a:pt x="0" y="7580"/>
                    <a:pt x="6998" y="17258"/>
                  </a:cubicBezTo>
                  <a:cubicBezTo>
                    <a:pt x="9101" y="20158"/>
                    <a:pt x="11901" y="21175"/>
                    <a:pt x="14918" y="21175"/>
                  </a:cubicBezTo>
                  <a:cubicBezTo>
                    <a:pt x="21969" y="21175"/>
                    <a:pt x="30204" y="15616"/>
                    <a:pt x="33494" y="15550"/>
                  </a:cubicBezTo>
                  <a:cubicBezTo>
                    <a:pt x="33505" y="15550"/>
                    <a:pt x="33516" y="15550"/>
                    <a:pt x="33528" y="15550"/>
                  </a:cubicBezTo>
                  <a:cubicBezTo>
                    <a:pt x="38208" y="15550"/>
                    <a:pt x="41748" y="30067"/>
                    <a:pt x="41748" y="30067"/>
                  </a:cubicBezTo>
                  <a:cubicBezTo>
                    <a:pt x="41748" y="30067"/>
                    <a:pt x="44500" y="10853"/>
                    <a:pt x="41227" y="10094"/>
                  </a:cubicBezTo>
                  <a:cubicBezTo>
                    <a:pt x="40926" y="10024"/>
                    <a:pt x="40647" y="9992"/>
                    <a:pt x="40388" y="9992"/>
                  </a:cubicBezTo>
                  <a:cubicBezTo>
                    <a:pt x="37847" y="9992"/>
                    <a:pt x="37241" y="13059"/>
                    <a:pt x="37241" y="13059"/>
                  </a:cubicBezTo>
                  <a:cubicBezTo>
                    <a:pt x="37241" y="13059"/>
                    <a:pt x="38949" y="3452"/>
                    <a:pt x="29627" y="606"/>
                  </a:cubicBezTo>
                  <a:cubicBezTo>
                    <a:pt x="28236" y="181"/>
                    <a:pt x="26943" y="1"/>
                    <a:pt x="25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472;p39">
              <a:extLst>
                <a:ext uri="{FF2B5EF4-FFF2-40B4-BE49-F238E27FC236}">
                  <a16:creationId xmlns="" xmlns:a16="http://schemas.microsoft.com/office/drawing/2014/main" id="{D1E96153-D98C-4ED5-9616-6B5533ACAB4C}"/>
                </a:ext>
              </a:extLst>
            </p:cNvPr>
            <p:cNvSpPr/>
            <p:nvPr/>
          </p:nvSpPr>
          <p:spPr>
            <a:xfrm>
              <a:off x="3425100" y="1022675"/>
              <a:ext cx="1023575" cy="521900"/>
            </a:xfrm>
            <a:custGeom>
              <a:avLst/>
              <a:gdLst/>
              <a:ahLst/>
              <a:cxnLst/>
              <a:rect l="l" t="t" r="r" b="b"/>
              <a:pathLst>
                <a:path w="40943" h="20876" extrusionOk="0">
                  <a:moveTo>
                    <a:pt x="8754" y="1044"/>
                  </a:moveTo>
                  <a:cubicBezTo>
                    <a:pt x="13000" y="1044"/>
                    <a:pt x="16463" y="5267"/>
                    <a:pt x="16463" y="10438"/>
                  </a:cubicBezTo>
                  <a:cubicBezTo>
                    <a:pt x="16463" y="15633"/>
                    <a:pt x="13000" y="19855"/>
                    <a:pt x="8754" y="19855"/>
                  </a:cubicBezTo>
                  <a:cubicBezTo>
                    <a:pt x="4508" y="19855"/>
                    <a:pt x="1044" y="15633"/>
                    <a:pt x="1044" y="10438"/>
                  </a:cubicBezTo>
                  <a:cubicBezTo>
                    <a:pt x="1044" y="5267"/>
                    <a:pt x="4484" y="1044"/>
                    <a:pt x="8754" y="1044"/>
                  </a:cubicBezTo>
                  <a:close/>
                  <a:moveTo>
                    <a:pt x="32214" y="1044"/>
                  </a:moveTo>
                  <a:cubicBezTo>
                    <a:pt x="36460" y="1044"/>
                    <a:pt x="39923" y="5267"/>
                    <a:pt x="39923" y="10438"/>
                  </a:cubicBezTo>
                  <a:cubicBezTo>
                    <a:pt x="39923" y="15633"/>
                    <a:pt x="36460" y="19855"/>
                    <a:pt x="32214" y="19855"/>
                  </a:cubicBezTo>
                  <a:cubicBezTo>
                    <a:pt x="27968" y="19855"/>
                    <a:pt x="24504" y="15633"/>
                    <a:pt x="24504" y="10438"/>
                  </a:cubicBezTo>
                  <a:cubicBezTo>
                    <a:pt x="24504" y="5267"/>
                    <a:pt x="27968" y="1044"/>
                    <a:pt x="32214" y="1044"/>
                  </a:cubicBezTo>
                  <a:close/>
                  <a:moveTo>
                    <a:pt x="8730" y="1"/>
                  </a:moveTo>
                  <a:cubicBezTo>
                    <a:pt x="3915" y="1"/>
                    <a:pt x="1" y="4674"/>
                    <a:pt x="1" y="10438"/>
                  </a:cubicBezTo>
                  <a:cubicBezTo>
                    <a:pt x="1" y="16202"/>
                    <a:pt x="3915" y="20875"/>
                    <a:pt x="8730" y="20875"/>
                  </a:cubicBezTo>
                  <a:cubicBezTo>
                    <a:pt x="13545" y="20875"/>
                    <a:pt x="17459" y="16202"/>
                    <a:pt x="17459" y="10438"/>
                  </a:cubicBezTo>
                  <a:cubicBezTo>
                    <a:pt x="17459" y="10248"/>
                    <a:pt x="17459" y="10058"/>
                    <a:pt x="17435" y="9845"/>
                  </a:cubicBezTo>
                  <a:cubicBezTo>
                    <a:pt x="17837" y="9488"/>
                    <a:pt x="19002" y="8600"/>
                    <a:pt x="20517" y="8600"/>
                  </a:cubicBezTo>
                  <a:cubicBezTo>
                    <a:pt x="21419" y="8600"/>
                    <a:pt x="22445" y="8915"/>
                    <a:pt x="23508" y="9845"/>
                  </a:cubicBezTo>
                  <a:cubicBezTo>
                    <a:pt x="23508" y="10035"/>
                    <a:pt x="23484" y="10224"/>
                    <a:pt x="23484" y="10414"/>
                  </a:cubicBezTo>
                  <a:cubicBezTo>
                    <a:pt x="23484" y="16178"/>
                    <a:pt x="27398" y="20851"/>
                    <a:pt x="32214" y="20851"/>
                  </a:cubicBezTo>
                  <a:cubicBezTo>
                    <a:pt x="37029" y="20851"/>
                    <a:pt x="40943" y="16202"/>
                    <a:pt x="40943" y="10438"/>
                  </a:cubicBezTo>
                  <a:cubicBezTo>
                    <a:pt x="40943" y="4650"/>
                    <a:pt x="37029" y="1"/>
                    <a:pt x="32214" y="1"/>
                  </a:cubicBezTo>
                  <a:cubicBezTo>
                    <a:pt x="27920" y="1"/>
                    <a:pt x="24338" y="3749"/>
                    <a:pt x="23627" y="8635"/>
                  </a:cubicBezTo>
                  <a:cubicBezTo>
                    <a:pt x="22536" y="7853"/>
                    <a:pt x="21488" y="7574"/>
                    <a:pt x="20549" y="7574"/>
                  </a:cubicBezTo>
                  <a:cubicBezTo>
                    <a:pt x="19181" y="7574"/>
                    <a:pt x="18044" y="8166"/>
                    <a:pt x="17341" y="8659"/>
                  </a:cubicBezTo>
                  <a:cubicBezTo>
                    <a:pt x="16629" y="3749"/>
                    <a:pt x="13047" y="1"/>
                    <a:pt x="87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34"/>
          <p:cNvSpPr txBox="1">
            <a:spLocks noGrp="1"/>
          </p:cNvSpPr>
          <p:nvPr>
            <p:ph type="title"/>
          </p:nvPr>
        </p:nvSpPr>
        <p:spPr>
          <a:xfrm>
            <a:off x="983229" y="715532"/>
            <a:ext cx="6987941" cy="2403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 sz="4400" dirty="0"/>
              <a:t>Jetzt hast du einige Wissenschaftlerinnen kennengelernt.</a:t>
            </a:r>
            <a:br>
              <a:rPr lang="en" sz="4400" dirty="0"/>
            </a:br>
            <a:r>
              <a:rPr lang="en" sz="4400" dirty="0"/>
              <a:t/>
            </a:r>
            <a:br>
              <a:rPr lang="en" sz="4400" dirty="0"/>
            </a:br>
            <a:r>
              <a:rPr lang="en" sz="4400" dirty="0"/>
              <a:t>Ready for Challenge #3?!</a:t>
            </a:r>
            <a:endParaRPr sz="4400" dirty="0"/>
          </a:p>
        </p:txBody>
      </p:sp>
      <p:grpSp>
        <p:nvGrpSpPr>
          <p:cNvPr id="1336" name="Google Shape;1336;p34"/>
          <p:cNvGrpSpPr/>
          <p:nvPr/>
        </p:nvGrpSpPr>
        <p:grpSpPr>
          <a:xfrm>
            <a:off x="4129325" y="3773348"/>
            <a:ext cx="885350" cy="189600"/>
            <a:chOff x="5477200" y="3278121"/>
            <a:chExt cx="885350" cy="189600"/>
          </a:xfrm>
        </p:grpSpPr>
        <p:sp>
          <p:nvSpPr>
            <p:cNvPr id="1337" name="Google Shape;1337;p34"/>
            <p:cNvSpPr/>
            <p:nvPr/>
          </p:nvSpPr>
          <p:spPr>
            <a:xfrm>
              <a:off x="6172950" y="3278121"/>
              <a:ext cx="189600" cy="1896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34"/>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34"/>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95" name="Rechteck 94">
            <a:extLst>
              <a:ext uri="{FF2B5EF4-FFF2-40B4-BE49-F238E27FC236}">
                <a16:creationId xmlns="" xmlns:a16="http://schemas.microsoft.com/office/drawing/2014/main" id="{DE8EC0EA-6118-4F54-93A2-D3B6DCBFE63C}"/>
              </a:ext>
            </a:extLst>
          </p:cNvPr>
          <p:cNvSpPr/>
          <p:nvPr/>
        </p:nvSpPr>
        <p:spPr>
          <a:xfrm>
            <a:off x="154820" y="3994120"/>
            <a:ext cx="6235905" cy="837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9" name="Google Shape;519;p43"/>
          <p:cNvSpPr txBox="1">
            <a:spLocks noGrp="1"/>
          </p:cNvSpPr>
          <p:nvPr>
            <p:ph type="title"/>
          </p:nvPr>
        </p:nvSpPr>
        <p:spPr>
          <a:xfrm>
            <a:off x="708124" y="252436"/>
            <a:ext cx="3876000" cy="83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Challenge #3	</a:t>
            </a:r>
            <a:endParaRPr dirty="0"/>
          </a:p>
        </p:txBody>
      </p:sp>
      <p:sp>
        <p:nvSpPr>
          <p:cNvPr id="520" name="Google Shape;520;p43"/>
          <p:cNvSpPr txBox="1">
            <a:spLocks noGrp="1"/>
          </p:cNvSpPr>
          <p:nvPr>
            <p:ph type="subTitle" idx="1"/>
          </p:nvPr>
        </p:nvSpPr>
        <p:spPr>
          <a:xfrm>
            <a:off x="713225" y="1748112"/>
            <a:ext cx="5333682" cy="16528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Du hast 30 Sekunden Zeit! </a:t>
            </a:r>
          </a:p>
          <a:p>
            <a:pPr marL="0" lvl="0" indent="0" algn="ctr" rtl="0">
              <a:spcBef>
                <a:spcPts val="0"/>
              </a:spcBef>
              <a:spcAft>
                <a:spcPts val="0"/>
              </a:spcAft>
              <a:buNone/>
            </a:pPr>
            <a:endParaRPr lang="de-DE" sz="2000" b="1" dirty="0">
              <a:solidFill>
                <a:srgbClr val="543348"/>
              </a:solidFill>
              <a:latin typeface="Voltaire" panose="020B0604020202020204" charset="0"/>
              <a:ea typeface="HelloNeatFreak" panose="02000603000000000000" pitchFamily="2" charset="0"/>
            </a:endParaRPr>
          </a:p>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Schreibe die Namen von so vielen berühmten Wissenschaftlerinnen auf ein Blatt Papier auf, wie du kannst.</a:t>
            </a:r>
          </a:p>
        </p:txBody>
      </p:sp>
      <p:grpSp>
        <p:nvGrpSpPr>
          <p:cNvPr id="521" name="Google Shape;521;p43"/>
          <p:cNvGrpSpPr/>
          <p:nvPr/>
        </p:nvGrpSpPr>
        <p:grpSpPr>
          <a:xfrm>
            <a:off x="832924" y="1167832"/>
            <a:ext cx="885350" cy="189600"/>
            <a:chOff x="5477200" y="3278121"/>
            <a:chExt cx="885350" cy="189600"/>
          </a:xfrm>
        </p:grpSpPr>
        <p:sp>
          <p:nvSpPr>
            <p:cNvPr id="522" name="Google Shape;522;p43"/>
            <p:cNvSpPr/>
            <p:nvPr/>
          </p:nvSpPr>
          <p:spPr>
            <a:xfrm>
              <a:off x="6172950" y="3278121"/>
              <a:ext cx="189600" cy="189600"/>
            </a:xfrm>
            <a:prstGeom prst="ellipse">
              <a:avLst/>
            </a:prstGeom>
            <a:solidFill>
              <a:srgbClr val="D81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43"/>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3"/>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25" name="Google Shape;525;p43"/>
          <p:cNvGrpSpPr/>
          <p:nvPr/>
        </p:nvGrpSpPr>
        <p:grpSpPr>
          <a:xfrm>
            <a:off x="6386975" y="539678"/>
            <a:ext cx="3027523" cy="4603822"/>
            <a:chOff x="2200150" y="238100"/>
            <a:chExt cx="3410525" cy="5233400"/>
          </a:xfrm>
        </p:grpSpPr>
        <p:sp>
          <p:nvSpPr>
            <p:cNvPr id="526" name="Google Shape;526;p43"/>
            <p:cNvSpPr/>
            <p:nvPr/>
          </p:nvSpPr>
          <p:spPr>
            <a:xfrm>
              <a:off x="2819900" y="886075"/>
              <a:ext cx="979350" cy="1695175"/>
            </a:xfrm>
            <a:custGeom>
              <a:avLst/>
              <a:gdLst/>
              <a:ahLst/>
              <a:cxnLst/>
              <a:rect l="l" t="t" r="r" b="b"/>
              <a:pathLst>
                <a:path w="39174" h="67807" extrusionOk="0">
                  <a:moveTo>
                    <a:pt x="20998" y="0"/>
                  </a:moveTo>
                  <a:lnTo>
                    <a:pt x="1" y="47589"/>
                  </a:lnTo>
                  <a:lnTo>
                    <a:pt x="39173" y="67807"/>
                  </a:lnTo>
                  <a:lnTo>
                    <a:pt x="39173" y="2232"/>
                  </a:lnTo>
                  <a:lnTo>
                    <a:pt x="209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3"/>
            <p:cNvSpPr/>
            <p:nvPr/>
          </p:nvSpPr>
          <p:spPr>
            <a:xfrm>
              <a:off x="3875850" y="886075"/>
              <a:ext cx="979350" cy="1695175"/>
            </a:xfrm>
            <a:custGeom>
              <a:avLst/>
              <a:gdLst/>
              <a:ahLst/>
              <a:cxnLst/>
              <a:rect l="l" t="t" r="r" b="b"/>
              <a:pathLst>
                <a:path w="39174" h="67807" extrusionOk="0">
                  <a:moveTo>
                    <a:pt x="18175" y="0"/>
                  </a:moveTo>
                  <a:lnTo>
                    <a:pt x="0" y="2232"/>
                  </a:lnTo>
                  <a:lnTo>
                    <a:pt x="0" y="67807"/>
                  </a:lnTo>
                  <a:lnTo>
                    <a:pt x="39173" y="47589"/>
                  </a:lnTo>
                  <a:lnTo>
                    <a:pt x="18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3"/>
            <p:cNvSpPr/>
            <p:nvPr/>
          </p:nvSpPr>
          <p:spPr>
            <a:xfrm>
              <a:off x="3276300" y="1410350"/>
              <a:ext cx="1096950" cy="2048750"/>
            </a:xfrm>
            <a:custGeom>
              <a:avLst/>
              <a:gdLst/>
              <a:ahLst/>
              <a:cxnLst/>
              <a:rect l="l" t="t" r="r" b="b"/>
              <a:pathLst>
                <a:path w="43878" h="81950" extrusionOk="0">
                  <a:moveTo>
                    <a:pt x="12099" y="0"/>
                  </a:moveTo>
                  <a:lnTo>
                    <a:pt x="16535" y="18122"/>
                  </a:lnTo>
                  <a:lnTo>
                    <a:pt x="8953" y="22343"/>
                  </a:lnTo>
                  <a:lnTo>
                    <a:pt x="0" y="27317"/>
                  </a:lnTo>
                  <a:lnTo>
                    <a:pt x="6533" y="81949"/>
                  </a:lnTo>
                  <a:lnTo>
                    <a:pt x="35436" y="81949"/>
                  </a:lnTo>
                  <a:lnTo>
                    <a:pt x="43878" y="27317"/>
                  </a:lnTo>
                  <a:lnTo>
                    <a:pt x="33984" y="21805"/>
                  </a:lnTo>
                  <a:lnTo>
                    <a:pt x="27343" y="18122"/>
                  </a:lnTo>
                  <a:lnTo>
                    <a:pt x="31752" y="0"/>
                  </a:lnTo>
                  <a:lnTo>
                    <a:pt x="31752" y="0"/>
                  </a:lnTo>
                  <a:lnTo>
                    <a:pt x="21939" y="4437"/>
                  </a:lnTo>
                  <a:lnTo>
                    <a:pt x="120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3"/>
            <p:cNvSpPr/>
            <p:nvPr/>
          </p:nvSpPr>
          <p:spPr>
            <a:xfrm>
              <a:off x="3115650" y="3459075"/>
              <a:ext cx="1370525" cy="2012425"/>
            </a:xfrm>
            <a:custGeom>
              <a:avLst/>
              <a:gdLst/>
              <a:ahLst/>
              <a:cxnLst/>
              <a:rect l="l" t="t" r="r" b="b"/>
              <a:pathLst>
                <a:path w="54821" h="80497" extrusionOk="0">
                  <a:moveTo>
                    <a:pt x="12959" y="0"/>
                  </a:moveTo>
                  <a:cubicBezTo>
                    <a:pt x="12959" y="0"/>
                    <a:pt x="673" y="15164"/>
                    <a:pt x="242" y="33554"/>
                  </a:cubicBezTo>
                  <a:cubicBezTo>
                    <a:pt x="0" y="44765"/>
                    <a:pt x="3415" y="65817"/>
                    <a:pt x="6103" y="80497"/>
                  </a:cubicBezTo>
                  <a:lnTo>
                    <a:pt x="26483" y="80497"/>
                  </a:lnTo>
                  <a:lnTo>
                    <a:pt x="25596" y="29252"/>
                  </a:lnTo>
                  <a:lnTo>
                    <a:pt x="25596" y="29252"/>
                  </a:lnTo>
                  <a:cubicBezTo>
                    <a:pt x="26346" y="29477"/>
                    <a:pt x="27129" y="29585"/>
                    <a:pt x="27914" y="29585"/>
                  </a:cubicBezTo>
                  <a:cubicBezTo>
                    <a:pt x="28535" y="29585"/>
                    <a:pt x="29157" y="29517"/>
                    <a:pt x="29763" y="29387"/>
                  </a:cubicBezTo>
                  <a:lnTo>
                    <a:pt x="29763" y="29387"/>
                  </a:lnTo>
                  <a:lnTo>
                    <a:pt x="28499" y="80497"/>
                  </a:lnTo>
                  <a:lnTo>
                    <a:pt x="48718" y="80497"/>
                  </a:lnTo>
                  <a:cubicBezTo>
                    <a:pt x="51406" y="65817"/>
                    <a:pt x="54821" y="44765"/>
                    <a:pt x="54579" y="33554"/>
                  </a:cubicBezTo>
                  <a:cubicBezTo>
                    <a:pt x="54149" y="15164"/>
                    <a:pt x="41862" y="0"/>
                    <a:pt x="41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3"/>
            <p:cNvSpPr/>
            <p:nvPr/>
          </p:nvSpPr>
          <p:spPr>
            <a:xfrm>
              <a:off x="3119675" y="3459725"/>
              <a:ext cx="1357100" cy="1207225"/>
            </a:xfrm>
            <a:custGeom>
              <a:avLst/>
              <a:gdLst/>
              <a:ahLst/>
              <a:cxnLst/>
              <a:rect l="l" t="t" r="r" b="b"/>
              <a:pathLst>
                <a:path w="54284" h="48289" extrusionOk="0">
                  <a:moveTo>
                    <a:pt x="12798" y="1"/>
                  </a:moveTo>
                  <a:cubicBezTo>
                    <a:pt x="12798" y="1"/>
                    <a:pt x="512" y="15138"/>
                    <a:pt x="81" y="33528"/>
                  </a:cubicBezTo>
                  <a:cubicBezTo>
                    <a:pt x="1" y="37480"/>
                    <a:pt x="350" y="42642"/>
                    <a:pt x="995" y="48288"/>
                  </a:cubicBezTo>
                  <a:cubicBezTo>
                    <a:pt x="2178" y="47939"/>
                    <a:pt x="3361" y="47589"/>
                    <a:pt x="4518" y="47240"/>
                  </a:cubicBezTo>
                  <a:cubicBezTo>
                    <a:pt x="11589" y="45089"/>
                    <a:pt x="18606" y="42884"/>
                    <a:pt x="25623" y="40626"/>
                  </a:cubicBezTo>
                  <a:lnTo>
                    <a:pt x="25435" y="29253"/>
                  </a:lnTo>
                  <a:lnTo>
                    <a:pt x="25435" y="29253"/>
                  </a:lnTo>
                  <a:cubicBezTo>
                    <a:pt x="26184" y="29463"/>
                    <a:pt x="26967" y="29572"/>
                    <a:pt x="27750" y="29572"/>
                  </a:cubicBezTo>
                  <a:cubicBezTo>
                    <a:pt x="28373" y="29572"/>
                    <a:pt x="28995" y="29503"/>
                    <a:pt x="29602" y="29361"/>
                  </a:cubicBezTo>
                  <a:lnTo>
                    <a:pt x="29602" y="29361"/>
                  </a:lnTo>
                  <a:lnTo>
                    <a:pt x="29360" y="39416"/>
                  </a:lnTo>
                  <a:cubicBezTo>
                    <a:pt x="37668" y="36727"/>
                    <a:pt x="45976" y="34012"/>
                    <a:pt x="54283" y="31216"/>
                  </a:cubicBezTo>
                  <a:cubicBezTo>
                    <a:pt x="52966" y="13901"/>
                    <a:pt x="41701" y="1"/>
                    <a:pt x="4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3"/>
            <p:cNvSpPr/>
            <p:nvPr/>
          </p:nvSpPr>
          <p:spPr>
            <a:xfrm>
              <a:off x="3649775" y="4162725"/>
              <a:ext cx="338350" cy="42450"/>
            </a:xfrm>
            <a:custGeom>
              <a:avLst/>
              <a:gdLst/>
              <a:ahLst/>
              <a:cxnLst/>
              <a:rect l="l" t="t" r="r" b="b"/>
              <a:pathLst>
                <a:path w="13534" h="1698" extrusionOk="0">
                  <a:moveTo>
                    <a:pt x="419" y="1"/>
                  </a:moveTo>
                  <a:cubicBezTo>
                    <a:pt x="146" y="1"/>
                    <a:pt x="1" y="428"/>
                    <a:pt x="305" y="568"/>
                  </a:cubicBezTo>
                  <a:cubicBezTo>
                    <a:pt x="440" y="622"/>
                    <a:pt x="2806" y="1698"/>
                    <a:pt x="6570" y="1698"/>
                  </a:cubicBezTo>
                  <a:cubicBezTo>
                    <a:pt x="8855" y="1698"/>
                    <a:pt x="11140" y="1294"/>
                    <a:pt x="13318" y="568"/>
                  </a:cubicBezTo>
                  <a:cubicBezTo>
                    <a:pt x="13453" y="515"/>
                    <a:pt x="13533" y="353"/>
                    <a:pt x="13506" y="219"/>
                  </a:cubicBezTo>
                  <a:cubicBezTo>
                    <a:pt x="13464" y="91"/>
                    <a:pt x="13354" y="14"/>
                    <a:pt x="13230" y="14"/>
                  </a:cubicBezTo>
                  <a:cubicBezTo>
                    <a:pt x="13197" y="14"/>
                    <a:pt x="13164" y="19"/>
                    <a:pt x="13130" y="31"/>
                  </a:cubicBezTo>
                  <a:cubicBezTo>
                    <a:pt x="10692" y="846"/>
                    <a:pt x="8474" y="1118"/>
                    <a:pt x="6603" y="1118"/>
                  </a:cubicBezTo>
                  <a:cubicBezTo>
                    <a:pt x="2923" y="1118"/>
                    <a:pt x="583" y="66"/>
                    <a:pt x="547" y="31"/>
                  </a:cubicBezTo>
                  <a:cubicBezTo>
                    <a:pt x="503" y="10"/>
                    <a:pt x="460" y="1"/>
                    <a:pt x="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3"/>
            <p:cNvSpPr/>
            <p:nvPr/>
          </p:nvSpPr>
          <p:spPr>
            <a:xfrm>
              <a:off x="3775025" y="3483925"/>
              <a:ext cx="94800" cy="367025"/>
            </a:xfrm>
            <a:custGeom>
              <a:avLst/>
              <a:gdLst/>
              <a:ahLst/>
              <a:cxnLst/>
              <a:rect l="l" t="t" r="r" b="b"/>
              <a:pathLst>
                <a:path w="3792" h="14681" extrusionOk="0">
                  <a:moveTo>
                    <a:pt x="2590" y="0"/>
                  </a:moveTo>
                  <a:cubicBezTo>
                    <a:pt x="2443" y="0"/>
                    <a:pt x="2299" y="102"/>
                    <a:pt x="2313" y="297"/>
                  </a:cubicBezTo>
                  <a:lnTo>
                    <a:pt x="3200" y="14116"/>
                  </a:lnTo>
                  <a:lnTo>
                    <a:pt x="377" y="14116"/>
                  </a:lnTo>
                  <a:cubicBezTo>
                    <a:pt x="0" y="14116"/>
                    <a:pt x="0" y="14681"/>
                    <a:pt x="377" y="14681"/>
                  </a:cubicBezTo>
                  <a:lnTo>
                    <a:pt x="3522" y="14681"/>
                  </a:lnTo>
                  <a:cubicBezTo>
                    <a:pt x="3576" y="14681"/>
                    <a:pt x="3657" y="14654"/>
                    <a:pt x="3711" y="14600"/>
                  </a:cubicBezTo>
                  <a:cubicBezTo>
                    <a:pt x="3764" y="14546"/>
                    <a:pt x="3791" y="14466"/>
                    <a:pt x="3791" y="14385"/>
                  </a:cubicBezTo>
                  <a:lnTo>
                    <a:pt x="2877" y="270"/>
                  </a:lnTo>
                  <a:cubicBezTo>
                    <a:pt x="2864" y="88"/>
                    <a:pt x="2726" y="0"/>
                    <a:pt x="2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3"/>
            <p:cNvSpPr/>
            <p:nvPr/>
          </p:nvSpPr>
          <p:spPr>
            <a:xfrm>
              <a:off x="3747125" y="3482600"/>
              <a:ext cx="15500" cy="492025"/>
            </a:xfrm>
            <a:custGeom>
              <a:avLst/>
              <a:gdLst/>
              <a:ahLst/>
              <a:cxnLst/>
              <a:rect l="l" t="t" r="r" b="b"/>
              <a:pathLst>
                <a:path w="620" h="19681" extrusionOk="0">
                  <a:moveTo>
                    <a:pt x="310" y="0"/>
                  </a:moveTo>
                  <a:cubicBezTo>
                    <a:pt x="155" y="0"/>
                    <a:pt x="1" y="108"/>
                    <a:pt x="14" y="323"/>
                  </a:cubicBezTo>
                  <a:lnTo>
                    <a:pt x="14" y="19412"/>
                  </a:lnTo>
                  <a:cubicBezTo>
                    <a:pt x="14" y="19573"/>
                    <a:pt x="149" y="19681"/>
                    <a:pt x="310" y="19681"/>
                  </a:cubicBezTo>
                  <a:cubicBezTo>
                    <a:pt x="471" y="19681"/>
                    <a:pt x="606" y="19573"/>
                    <a:pt x="606" y="19412"/>
                  </a:cubicBezTo>
                  <a:lnTo>
                    <a:pt x="606" y="323"/>
                  </a:lnTo>
                  <a:cubicBezTo>
                    <a:pt x="619" y="108"/>
                    <a:pt x="464"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3"/>
            <p:cNvSpPr/>
            <p:nvPr/>
          </p:nvSpPr>
          <p:spPr>
            <a:xfrm>
              <a:off x="3354275" y="3479125"/>
              <a:ext cx="274250" cy="185650"/>
            </a:xfrm>
            <a:custGeom>
              <a:avLst/>
              <a:gdLst/>
              <a:ahLst/>
              <a:cxnLst/>
              <a:rect l="l" t="t" r="r" b="b"/>
              <a:pathLst>
                <a:path w="10970" h="7426" extrusionOk="0">
                  <a:moveTo>
                    <a:pt x="10651" y="1"/>
                  </a:moveTo>
                  <a:cubicBezTo>
                    <a:pt x="10513" y="1"/>
                    <a:pt x="10405" y="102"/>
                    <a:pt x="10405" y="247"/>
                  </a:cubicBezTo>
                  <a:cubicBezTo>
                    <a:pt x="10217" y="2263"/>
                    <a:pt x="8845" y="4226"/>
                    <a:pt x="6802" y="5382"/>
                  </a:cubicBezTo>
                  <a:cubicBezTo>
                    <a:pt x="5108" y="6350"/>
                    <a:pt x="3011" y="6807"/>
                    <a:pt x="403" y="6861"/>
                  </a:cubicBezTo>
                  <a:cubicBezTo>
                    <a:pt x="394" y="6860"/>
                    <a:pt x="385" y="6860"/>
                    <a:pt x="377" y="6860"/>
                  </a:cubicBezTo>
                  <a:cubicBezTo>
                    <a:pt x="0" y="6860"/>
                    <a:pt x="9" y="7425"/>
                    <a:pt x="403" y="7425"/>
                  </a:cubicBezTo>
                  <a:cubicBezTo>
                    <a:pt x="3119" y="7398"/>
                    <a:pt x="5323" y="6887"/>
                    <a:pt x="7071" y="5893"/>
                  </a:cubicBezTo>
                  <a:cubicBezTo>
                    <a:pt x="9276" y="4629"/>
                    <a:pt x="10781" y="2505"/>
                    <a:pt x="10969" y="300"/>
                  </a:cubicBezTo>
                  <a:cubicBezTo>
                    <a:pt x="10969" y="139"/>
                    <a:pt x="10862" y="5"/>
                    <a:pt x="10700" y="5"/>
                  </a:cubicBezTo>
                  <a:cubicBezTo>
                    <a:pt x="10684" y="2"/>
                    <a:pt x="10667" y="1"/>
                    <a:pt x="1065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3"/>
            <p:cNvSpPr/>
            <p:nvPr/>
          </p:nvSpPr>
          <p:spPr>
            <a:xfrm>
              <a:off x="3989400" y="3478850"/>
              <a:ext cx="271600" cy="185925"/>
            </a:xfrm>
            <a:custGeom>
              <a:avLst/>
              <a:gdLst/>
              <a:ahLst/>
              <a:cxnLst/>
              <a:rect l="l" t="t" r="r" b="b"/>
              <a:pathLst>
                <a:path w="10864" h="7437" extrusionOk="0">
                  <a:moveTo>
                    <a:pt x="312" y="1"/>
                  </a:moveTo>
                  <a:cubicBezTo>
                    <a:pt x="156" y="1"/>
                    <a:pt x="0" y="110"/>
                    <a:pt x="29" y="311"/>
                  </a:cubicBezTo>
                  <a:cubicBezTo>
                    <a:pt x="217" y="2516"/>
                    <a:pt x="1696" y="4640"/>
                    <a:pt x="3900" y="5904"/>
                  </a:cubicBezTo>
                  <a:cubicBezTo>
                    <a:pt x="5675" y="6898"/>
                    <a:pt x="7853" y="7409"/>
                    <a:pt x="10595" y="7436"/>
                  </a:cubicBezTo>
                  <a:cubicBezTo>
                    <a:pt x="10756" y="7436"/>
                    <a:pt x="10864" y="7302"/>
                    <a:pt x="10864" y="7140"/>
                  </a:cubicBezTo>
                  <a:cubicBezTo>
                    <a:pt x="10864" y="6979"/>
                    <a:pt x="10756" y="6872"/>
                    <a:pt x="10595" y="6872"/>
                  </a:cubicBezTo>
                  <a:cubicBezTo>
                    <a:pt x="7960" y="6818"/>
                    <a:pt x="5863" y="6361"/>
                    <a:pt x="4196" y="5393"/>
                  </a:cubicBezTo>
                  <a:cubicBezTo>
                    <a:pt x="2153" y="4237"/>
                    <a:pt x="755" y="2274"/>
                    <a:pt x="594" y="258"/>
                  </a:cubicBezTo>
                  <a:cubicBezTo>
                    <a:pt x="581" y="83"/>
                    <a:pt x="447" y="1"/>
                    <a:pt x="312"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3"/>
            <p:cNvSpPr/>
            <p:nvPr/>
          </p:nvSpPr>
          <p:spPr>
            <a:xfrm>
              <a:off x="3864425" y="3490650"/>
              <a:ext cx="29600" cy="65225"/>
            </a:xfrm>
            <a:custGeom>
              <a:avLst/>
              <a:gdLst/>
              <a:ahLst/>
              <a:cxnLst/>
              <a:rect l="l" t="t" r="r" b="b"/>
              <a:pathLst>
                <a:path w="1184" h="2609" extrusionOk="0">
                  <a:moveTo>
                    <a:pt x="592" y="1"/>
                  </a:moveTo>
                  <a:cubicBezTo>
                    <a:pt x="269" y="1"/>
                    <a:pt x="0" y="592"/>
                    <a:pt x="0" y="1291"/>
                  </a:cubicBezTo>
                  <a:cubicBezTo>
                    <a:pt x="0" y="2017"/>
                    <a:pt x="269" y="2609"/>
                    <a:pt x="592" y="2609"/>
                  </a:cubicBezTo>
                  <a:cubicBezTo>
                    <a:pt x="914" y="2609"/>
                    <a:pt x="1183" y="2017"/>
                    <a:pt x="1183" y="1291"/>
                  </a:cubicBezTo>
                  <a:cubicBezTo>
                    <a:pt x="1183" y="592"/>
                    <a:pt x="914"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3"/>
            <p:cNvSpPr/>
            <p:nvPr/>
          </p:nvSpPr>
          <p:spPr>
            <a:xfrm>
              <a:off x="3484650" y="4244700"/>
              <a:ext cx="110925" cy="1226150"/>
            </a:xfrm>
            <a:custGeom>
              <a:avLst/>
              <a:gdLst/>
              <a:ahLst/>
              <a:cxnLst/>
              <a:rect l="l" t="t" r="r" b="b"/>
              <a:pathLst>
                <a:path w="4437" h="49046" extrusionOk="0">
                  <a:moveTo>
                    <a:pt x="338" y="1"/>
                  </a:moveTo>
                  <a:cubicBezTo>
                    <a:pt x="324" y="1"/>
                    <a:pt x="310" y="2"/>
                    <a:pt x="296" y="5"/>
                  </a:cubicBezTo>
                  <a:cubicBezTo>
                    <a:pt x="135" y="5"/>
                    <a:pt x="1" y="139"/>
                    <a:pt x="28" y="301"/>
                  </a:cubicBezTo>
                  <a:lnTo>
                    <a:pt x="3845" y="49045"/>
                  </a:lnTo>
                  <a:lnTo>
                    <a:pt x="4437" y="49018"/>
                  </a:lnTo>
                  <a:lnTo>
                    <a:pt x="592" y="247"/>
                  </a:lnTo>
                  <a:cubicBezTo>
                    <a:pt x="568" y="102"/>
                    <a:pt x="45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3"/>
            <p:cNvSpPr/>
            <p:nvPr/>
          </p:nvSpPr>
          <p:spPr>
            <a:xfrm>
              <a:off x="4000875" y="4244125"/>
              <a:ext cx="110250" cy="1226050"/>
            </a:xfrm>
            <a:custGeom>
              <a:avLst/>
              <a:gdLst/>
              <a:ahLst/>
              <a:cxnLst/>
              <a:rect l="l" t="t" r="r" b="b"/>
              <a:pathLst>
                <a:path w="4410" h="49042" extrusionOk="0">
                  <a:moveTo>
                    <a:pt x="4141" y="1"/>
                  </a:moveTo>
                  <a:cubicBezTo>
                    <a:pt x="3979" y="1"/>
                    <a:pt x="3845" y="109"/>
                    <a:pt x="3845" y="270"/>
                  </a:cubicBezTo>
                  <a:lnTo>
                    <a:pt x="0" y="49041"/>
                  </a:lnTo>
                  <a:lnTo>
                    <a:pt x="592" y="49041"/>
                  </a:lnTo>
                  <a:lnTo>
                    <a:pt x="4409" y="324"/>
                  </a:lnTo>
                  <a:cubicBezTo>
                    <a:pt x="4409" y="162"/>
                    <a:pt x="4302" y="28"/>
                    <a:pt x="4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3"/>
            <p:cNvSpPr/>
            <p:nvPr/>
          </p:nvSpPr>
          <p:spPr>
            <a:xfrm>
              <a:off x="3425500" y="1410350"/>
              <a:ext cx="799225" cy="749475"/>
            </a:xfrm>
            <a:custGeom>
              <a:avLst/>
              <a:gdLst/>
              <a:ahLst/>
              <a:cxnLst/>
              <a:rect l="l" t="t" r="r" b="b"/>
              <a:pathLst>
                <a:path w="31969" h="29979" extrusionOk="0">
                  <a:moveTo>
                    <a:pt x="6131" y="0"/>
                  </a:moveTo>
                  <a:lnTo>
                    <a:pt x="10567" y="18122"/>
                  </a:lnTo>
                  <a:lnTo>
                    <a:pt x="2985" y="22343"/>
                  </a:lnTo>
                  <a:lnTo>
                    <a:pt x="1" y="24010"/>
                  </a:lnTo>
                  <a:cubicBezTo>
                    <a:pt x="4585" y="27989"/>
                    <a:pt x="10285" y="29978"/>
                    <a:pt x="15984" y="29978"/>
                  </a:cubicBezTo>
                  <a:cubicBezTo>
                    <a:pt x="21684" y="29978"/>
                    <a:pt x="27384" y="27989"/>
                    <a:pt x="31968" y="24010"/>
                  </a:cubicBezTo>
                  <a:lnTo>
                    <a:pt x="28016" y="21805"/>
                  </a:lnTo>
                  <a:lnTo>
                    <a:pt x="21375" y="18122"/>
                  </a:lnTo>
                  <a:lnTo>
                    <a:pt x="25784" y="0"/>
                  </a:lnTo>
                  <a:lnTo>
                    <a:pt x="25784" y="0"/>
                  </a:lnTo>
                  <a:lnTo>
                    <a:pt x="15971" y="4437"/>
                  </a:lnTo>
                  <a:lnTo>
                    <a:pt x="61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3"/>
            <p:cNvSpPr/>
            <p:nvPr/>
          </p:nvSpPr>
          <p:spPr>
            <a:xfrm>
              <a:off x="3579425" y="1410350"/>
              <a:ext cx="490700" cy="278300"/>
            </a:xfrm>
            <a:custGeom>
              <a:avLst/>
              <a:gdLst/>
              <a:ahLst/>
              <a:cxnLst/>
              <a:rect l="l" t="t" r="r" b="b"/>
              <a:pathLst>
                <a:path w="19628" h="11132" extrusionOk="0">
                  <a:moveTo>
                    <a:pt x="1" y="0"/>
                  </a:moveTo>
                  <a:lnTo>
                    <a:pt x="2716" y="11131"/>
                  </a:lnTo>
                  <a:cubicBezTo>
                    <a:pt x="7717" y="10298"/>
                    <a:pt x="12664" y="9276"/>
                    <a:pt x="17638" y="8174"/>
                  </a:cubicBezTo>
                  <a:lnTo>
                    <a:pt x="19627" y="0"/>
                  </a:lnTo>
                  <a:lnTo>
                    <a:pt x="9814" y="443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3"/>
            <p:cNvSpPr/>
            <p:nvPr/>
          </p:nvSpPr>
          <p:spPr>
            <a:xfrm>
              <a:off x="2853500" y="1894975"/>
              <a:ext cx="894000" cy="3460250"/>
            </a:xfrm>
            <a:custGeom>
              <a:avLst/>
              <a:gdLst/>
              <a:ahLst/>
              <a:cxnLst/>
              <a:rect l="l" t="t" r="r" b="b"/>
              <a:pathLst>
                <a:path w="35760" h="138410" extrusionOk="0">
                  <a:moveTo>
                    <a:pt x="31162" y="0"/>
                  </a:moveTo>
                  <a:lnTo>
                    <a:pt x="14654" y="8604"/>
                  </a:lnTo>
                  <a:lnTo>
                    <a:pt x="20811" y="62564"/>
                  </a:lnTo>
                  <a:cubicBezTo>
                    <a:pt x="1" y="89827"/>
                    <a:pt x="8819" y="138410"/>
                    <a:pt x="8819" y="138410"/>
                  </a:cubicBezTo>
                  <a:lnTo>
                    <a:pt x="22881" y="138410"/>
                  </a:lnTo>
                  <a:cubicBezTo>
                    <a:pt x="22881" y="138410"/>
                    <a:pt x="35759" y="83266"/>
                    <a:pt x="35759" y="53987"/>
                  </a:cubicBezTo>
                  <a:cubicBezTo>
                    <a:pt x="35759" y="24708"/>
                    <a:pt x="31162" y="0"/>
                    <a:pt x="3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3"/>
            <p:cNvSpPr/>
            <p:nvPr/>
          </p:nvSpPr>
          <p:spPr>
            <a:xfrm>
              <a:off x="3366350" y="1894975"/>
              <a:ext cx="378450" cy="1133275"/>
            </a:xfrm>
            <a:custGeom>
              <a:avLst/>
              <a:gdLst/>
              <a:ahLst/>
              <a:cxnLst/>
              <a:rect l="l" t="t" r="r" b="b"/>
              <a:pathLst>
                <a:path w="15138" h="45331" extrusionOk="0">
                  <a:moveTo>
                    <a:pt x="10648" y="0"/>
                  </a:moveTo>
                  <a:lnTo>
                    <a:pt x="1" y="3630"/>
                  </a:lnTo>
                  <a:lnTo>
                    <a:pt x="10486" y="14572"/>
                  </a:lnTo>
                  <a:lnTo>
                    <a:pt x="4867" y="20326"/>
                  </a:lnTo>
                  <a:cubicBezTo>
                    <a:pt x="4867" y="20326"/>
                    <a:pt x="14359" y="35323"/>
                    <a:pt x="15101" y="44709"/>
                  </a:cubicBezTo>
                  <a:lnTo>
                    <a:pt x="15101" y="44709"/>
                  </a:lnTo>
                  <a:cubicBezTo>
                    <a:pt x="14835" y="40256"/>
                    <a:pt x="13137" y="12989"/>
                    <a:pt x="10648" y="0"/>
                  </a:cubicBezTo>
                  <a:close/>
                  <a:moveTo>
                    <a:pt x="15101" y="44709"/>
                  </a:moveTo>
                  <a:cubicBezTo>
                    <a:pt x="15125" y="45114"/>
                    <a:pt x="15138" y="45330"/>
                    <a:pt x="15138" y="45330"/>
                  </a:cubicBezTo>
                  <a:cubicBezTo>
                    <a:pt x="15130" y="45126"/>
                    <a:pt x="15118" y="44919"/>
                    <a:pt x="15101" y="44709"/>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3"/>
            <p:cNvSpPr/>
            <p:nvPr/>
          </p:nvSpPr>
          <p:spPr>
            <a:xfrm>
              <a:off x="3360300" y="1888750"/>
              <a:ext cx="328050" cy="899525"/>
            </a:xfrm>
            <a:custGeom>
              <a:avLst/>
              <a:gdLst/>
              <a:ahLst/>
              <a:cxnLst/>
              <a:rect l="l" t="t" r="r" b="b"/>
              <a:pathLst>
                <a:path w="13122" h="35981" extrusionOk="0">
                  <a:moveTo>
                    <a:pt x="10876" y="0"/>
                  </a:moveTo>
                  <a:cubicBezTo>
                    <a:pt x="10854" y="0"/>
                    <a:pt x="10831" y="3"/>
                    <a:pt x="10809" y="7"/>
                  </a:cubicBezTo>
                  <a:lnTo>
                    <a:pt x="189" y="3637"/>
                  </a:lnTo>
                  <a:cubicBezTo>
                    <a:pt x="108" y="3664"/>
                    <a:pt x="55" y="3717"/>
                    <a:pt x="28" y="3798"/>
                  </a:cubicBezTo>
                  <a:cubicBezTo>
                    <a:pt x="1" y="3879"/>
                    <a:pt x="28" y="3959"/>
                    <a:pt x="81" y="4013"/>
                  </a:cubicBezTo>
                  <a:lnTo>
                    <a:pt x="10406" y="14795"/>
                  </a:lnTo>
                  <a:lnTo>
                    <a:pt x="4948" y="20414"/>
                  </a:lnTo>
                  <a:cubicBezTo>
                    <a:pt x="4867" y="20467"/>
                    <a:pt x="4867" y="20602"/>
                    <a:pt x="4921" y="20683"/>
                  </a:cubicBezTo>
                  <a:cubicBezTo>
                    <a:pt x="4948" y="20790"/>
                    <a:pt x="9653" y="28238"/>
                    <a:pt x="12637" y="35819"/>
                  </a:cubicBezTo>
                  <a:cubicBezTo>
                    <a:pt x="12691" y="35900"/>
                    <a:pt x="12772" y="35954"/>
                    <a:pt x="12879" y="35981"/>
                  </a:cubicBezTo>
                  <a:cubicBezTo>
                    <a:pt x="12906" y="35981"/>
                    <a:pt x="12933" y="35954"/>
                    <a:pt x="12960" y="35954"/>
                  </a:cubicBezTo>
                  <a:cubicBezTo>
                    <a:pt x="13067" y="35900"/>
                    <a:pt x="13121" y="35766"/>
                    <a:pt x="13094" y="35658"/>
                  </a:cubicBezTo>
                  <a:cubicBezTo>
                    <a:pt x="10325" y="28641"/>
                    <a:pt x="6104" y="21758"/>
                    <a:pt x="5405" y="20629"/>
                  </a:cubicBezTo>
                  <a:lnTo>
                    <a:pt x="10890" y="14983"/>
                  </a:lnTo>
                  <a:cubicBezTo>
                    <a:pt x="10997" y="14902"/>
                    <a:pt x="10997" y="14741"/>
                    <a:pt x="10890" y="14660"/>
                  </a:cubicBezTo>
                  <a:lnTo>
                    <a:pt x="673" y="3986"/>
                  </a:lnTo>
                  <a:lnTo>
                    <a:pt x="10970" y="464"/>
                  </a:lnTo>
                  <a:cubicBezTo>
                    <a:pt x="11078" y="410"/>
                    <a:pt x="11158" y="276"/>
                    <a:pt x="11105" y="168"/>
                  </a:cubicBezTo>
                  <a:cubicBezTo>
                    <a:pt x="11082" y="56"/>
                    <a:pt x="10985" y="0"/>
                    <a:pt x="10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3"/>
            <p:cNvSpPr/>
            <p:nvPr/>
          </p:nvSpPr>
          <p:spPr>
            <a:xfrm>
              <a:off x="3882575" y="1885550"/>
              <a:ext cx="893975" cy="3460275"/>
            </a:xfrm>
            <a:custGeom>
              <a:avLst/>
              <a:gdLst/>
              <a:ahLst/>
              <a:cxnLst/>
              <a:rect l="l" t="t" r="r" b="b"/>
              <a:pathLst>
                <a:path w="35759" h="138411" extrusionOk="0">
                  <a:moveTo>
                    <a:pt x="4625" y="1"/>
                  </a:moveTo>
                  <a:cubicBezTo>
                    <a:pt x="4625" y="1"/>
                    <a:pt x="0" y="24709"/>
                    <a:pt x="0" y="53988"/>
                  </a:cubicBezTo>
                  <a:cubicBezTo>
                    <a:pt x="0" y="83240"/>
                    <a:pt x="12905" y="138410"/>
                    <a:pt x="12905" y="138410"/>
                  </a:cubicBezTo>
                  <a:lnTo>
                    <a:pt x="26967" y="138410"/>
                  </a:lnTo>
                  <a:cubicBezTo>
                    <a:pt x="26967" y="138410"/>
                    <a:pt x="35758" y="89827"/>
                    <a:pt x="14976" y="62565"/>
                  </a:cubicBezTo>
                  <a:lnTo>
                    <a:pt x="21133" y="8604"/>
                  </a:lnTo>
                  <a:lnTo>
                    <a:pt x="46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3"/>
            <p:cNvSpPr/>
            <p:nvPr/>
          </p:nvSpPr>
          <p:spPr>
            <a:xfrm>
              <a:off x="3885925" y="1885550"/>
              <a:ext cx="378450" cy="1133950"/>
            </a:xfrm>
            <a:custGeom>
              <a:avLst/>
              <a:gdLst/>
              <a:ahLst/>
              <a:cxnLst/>
              <a:rect l="l" t="t" r="r" b="b"/>
              <a:pathLst>
                <a:path w="15138" h="45358" extrusionOk="0">
                  <a:moveTo>
                    <a:pt x="4491" y="1"/>
                  </a:moveTo>
                  <a:cubicBezTo>
                    <a:pt x="1973" y="13011"/>
                    <a:pt x="293" y="40369"/>
                    <a:pt x="35" y="44758"/>
                  </a:cubicBezTo>
                  <a:lnTo>
                    <a:pt x="35" y="44758"/>
                  </a:lnTo>
                  <a:cubicBezTo>
                    <a:pt x="764" y="35348"/>
                    <a:pt x="10271" y="20327"/>
                    <a:pt x="10271" y="20327"/>
                  </a:cubicBezTo>
                  <a:lnTo>
                    <a:pt x="4652" y="14573"/>
                  </a:lnTo>
                  <a:lnTo>
                    <a:pt x="15137" y="3630"/>
                  </a:lnTo>
                  <a:lnTo>
                    <a:pt x="4491" y="1"/>
                  </a:lnTo>
                  <a:close/>
                  <a:moveTo>
                    <a:pt x="35" y="44758"/>
                  </a:moveTo>
                  <a:cubicBezTo>
                    <a:pt x="20" y="44960"/>
                    <a:pt x="8" y="45160"/>
                    <a:pt x="1" y="45358"/>
                  </a:cubicBezTo>
                  <a:cubicBezTo>
                    <a:pt x="1" y="45358"/>
                    <a:pt x="12" y="45149"/>
                    <a:pt x="35" y="44758"/>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3"/>
            <p:cNvSpPr/>
            <p:nvPr/>
          </p:nvSpPr>
          <p:spPr>
            <a:xfrm>
              <a:off x="3990050" y="1879925"/>
              <a:ext cx="279700" cy="765175"/>
            </a:xfrm>
            <a:custGeom>
              <a:avLst/>
              <a:gdLst/>
              <a:ahLst/>
              <a:cxnLst/>
              <a:rect l="l" t="t" r="r" b="b"/>
              <a:pathLst>
                <a:path w="11188" h="30607" extrusionOk="0">
                  <a:moveTo>
                    <a:pt x="331" y="0"/>
                  </a:moveTo>
                  <a:cubicBezTo>
                    <a:pt x="90" y="0"/>
                    <a:pt x="0" y="343"/>
                    <a:pt x="245" y="441"/>
                  </a:cubicBezTo>
                  <a:lnTo>
                    <a:pt x="10515" y="3936"/>
                  </a:lnTo>
                  <a:lnTo>
                    <a:pt x="299" y="14610"/>
                  </a:lnTo>
                  <a:cubicBezTo>
                    <a:pt x="191" y="14717"/>
                    <a:pt x="191" y="14852"/>
                    <a:pt x="299" y="14959"/>
                  </a:cubicBezTo>
                  <a:lnTo>
                    <a:pt x="5783" y="20579"/>
                  </a:lnTo>
                  <a:cubicBezTo>
                    <a:pt x="5273" y="21412"/>
                    <a:pt x="2826" y="25418"/>
                    <a:pt x="487" y="30257"/>
                  </a:cubicBezTo>
                  <a:cubicBezTo>
                    <a:pt x="406" y="30419"/>
                    <a:pt x="514" y="30607"/>
                    <a:pt x="702" y="30607"/>
                  </a:cubicBezTo>
                  <a:cubicBezTo>
                    <a:pt x="783" y="30607"/>
                    <a:pt x="863" y="30553"/>
                    <a:pt x="917" y="30473"/>
                  </a:cubicBezTo>
                  <a:cubicBezTo>
                    <a:pt x="3525" y="25068"/>
                    <a:pt x="6267" y="20713"/>
                    <a:pt x="6294" y="20686"/>
                  </a:cubicBezTo>
                  <a:cubicBezTo>
                    <a:pt x="6348" y="20579"/>
                    <a:pt x="6321" y="20471"/>
                    <a:pt x="6267" y="20390"/>
                  </a:cubicBezTo>
                  <a:lnTo>
                    <a:pt x="810" y="14798"/>
                  </a:lnTo>
                  <a:lnTo>
                    <a:pt x="11134" y="4017"/>
                  </a:lnTo>
                  <a:cubicBezTo>
                    <a:pt x="11187" y="3963"/>
                    <a:pt x="11187" y="3882"/>
                    <a:pt x="11187" y="3802"/>
                  </a:cubicBezTo>
                  <a:cubicBezTo>
                    <a:pt x="11161" y="3721"/>
                    <a:pt x="11107" y="3640"/>
                    <a:pt x="11026" y="3613"/>
                  </a:cubicBezTo>
                  <a:lnTo>
                    <a:pt x="406" y="11"/>
                  </a:lnTo>
                  <a:cubicBezTo>
                    <a:pt x="380" y="3"/>
                    <a:pt x="354"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3"/>
            <p:cNvSpPr/>
            <p:nvPr/>
          </p:nvSpPr>
          <p:spPr>
            <a:xfrm>
              <a:off x="4275100" y="794200"/>
              <a:ext cx="218800" cy="276075"/>
            </a:xfrm>
            <a:custGeom>
              <a:avLst/>
              <a:gdLst/>
              <a:ahLst/>
              <a:cxnLst/>
              <a:rect l="l" t="t" r="r" b="b"/>
              <a:pathLst>
                <a:path w="8752" h="11043" extrusionOk="0">
                  <a:moveTo>
                    <a:pt x="4518" y="0"/>
                  </a:moveTo>
                  <a:cubicBezTo>
                    <a:pt x="1130" y="0"/>
                    <a:pt x="1130" y="3675"/>
                    <a:pt x="1130" y="3675"/>
                  </a:cubicBezTo>
                  <a:lnTo>
                    <a:pt x="1" y="11042"/>
                  </a:lnTo>
                  <a:cubicBezTo>
                    <a:pt x="26" y="11042"/>
                    <a:pt x="52" y="11042"/>
                    <a:pt x="78" y="11042"/>
                  </a:cubicBezTo>
                  <a:cubicBezTo>
                    <a:pt x="6951" y="11042"/>
                    <a:pt x="8751" y="340"/>
                    <a:pt x="4948" y="19"/>
                  </a:cubicBezTo>
                  <a:cubicBezTo>
                    <a:pt x="4799" y="6"/>
                    <a:pt x="4656" y="0"/>
                    <a:pt x="4518"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3"/>
            <p:cNvSpPr/>
            <p:nvPr/>
          </p:nvSpPr>
          <p:spPr>
            <a:xfrm>
              <a:off x="4316100" y="811775"/>
              <a:ext cx="119000" cy="208750"/>
            </a:xfrm>
            <a:custGeom>
              <a:avLst/>
              <a:gdLst/>
              <a:ahLst/>
              <a:cxnLst/>
              <a:rect l="l" t="t" r="r" b="b"/>
              <a:pathLst>
                <a:path w="4760" h="8350" extrusionOk="0">
                  <a:moveTo>
                    <a:pt x="2875" y="1"/>
                  </a:moveTo>
                  <a:cubicBezTo>
                    <a:pt x="1624" y="1"/>
                    <a:pt x="691" y="1180"/>
                    <a:pt x="646" y="1225"/>
                  </a:cubicBezTo>
                  <a:cubicBezTo>
                    <a:pt x="568" y="1361"/>
                    <a:pt x="688" y="1512"/>
                    <a:pt x="822" y="1512"/>
                  </a:cubicBezTo>
                  <a:cubicBezTo>
                    <a:pt x="872" y="1512"/>
                    <a:pt x="924" y="1491"/>
                    <a:pt x="968" y="1440"/>
                  </a:cubicBezTo>
                  <a:cubicBezTo>
                    <a:pt x="968" y="1440"/>
                    <a:pt x="1796" y="381"/>
                    <a:pt x="2882" y="381"/>
                  </a:cubicBezTo>
                  <a:cubicBezTo>
                    <a:pt x="3079" y="381"/>
                    <a:pt x="3285" y="416"/>
                    <a:pt x="3496" y="499"/>
                  </a:cubicBezTo>
                  <a:cubicBezTo>
                    <a:pt x="3630" y="579"/>
                    <a:pt x="3738" y="687"/>
                    <a:pt x="3818" y="821"/>
                  </a:cubicBezTo>
                  <a:cubicBezTo>
                    <a:pt x="3146" y="1386"/>
                    <a:pt x="54" y="4182"/>
                    <a:pt x="1" y="8161"/>
                  </a:cubicBezTo>
                  <a:cubicBezTo>
                    <a:pt x="1" y="8269"/>
                    <a:pt x="81" y="8349"/>
                    <a:pt x="189" y="8349"/>
                  </a:cubicBezTo>
                  <a:cubicBezTo>
                    <a:pt x="296" y="8349"/>
                    <a:pt x="377" y="8269"/>
                    <a:pt x="377" y="8161"/>
                  </a:cubicBezTo>
                  <a:cubicBezTo>
                    <a:pt x="431" y="4451"/>
                    <a:pt x="3227" y="1843"/>
                    <a:pt x="3980" y="1171"/>
                  </a:cubicBezTo>
                  <a:cubicBezTo>
                    <a:pt x="4033" y="1305"/>
                    <a:pt x="4060" y="1440"/>
                    <a:pt x="4087" y="1574"/>
                  </a:cubicBezTo>
                  <a:cubicBezTo>
                    <a:pt x="4356" y="3160"/>
                    <a:pt x="3657" y="6010"/>
                    <a:pt x="2367" y="7140"/>
                  </a:cubicBezTo>
                  <a:cubicBezTo>
                    <a:pt x="2286" y="7220"/>
                    <a:pt x="2259" y="7328"/>
                    <a:pt x="2340" y="7408"/>
                  </a:cubicBezTo>
                  <a:cubicBezTo>
                    <a:pt x="2367" y="7462"/>
                    <a:pt x="2420" y="7489"/>
                    <a:pt x="2474" y="7489"/>
                  </a:cubicBezTo>
                  <a:cubicBezTo>
                    <a:pt x="2528" y="7489"/>
                    <a:pt x="2582" y="7462"/>
                    <a:pt x="2609" y="7435"/>
                  </a:cubicBezTo>
                  <a:cubicBezTo>
                    <a:pt x="3980" y="6225"/>
                    <a:pt x="4759" y="3214"/>
                    <a:pt x="4464" y="1493"/>
                  </a:cubicBezTo>
                  <a:cubicBezTo>
                    <a:pt x="4410" y="1251"/>
                    <a:pt x="4329" y="1009"/>
                    <a:pt x="4222" y="768"/>
                  </a:cubicBezTo>
                  <a:lnTo>
                    <a:pt x="4222" y="741"/>
                  </a:lnTo>
                  <a:cubicBezTo>
                    <a:pt x="4114" y="472"/>
                    <a:pt x="3899" y="284"/>
                    <a:pt x="3630" y="149"/>
                  </a:cubicBezTo>
                  <a:cubicBezTo>
                    <a:pt x="3369" y="45"/>
                    <a:pt x="3116" y="1"/>
                    <a:pt x="2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3"/>
            <p:cNvSpPr/>
            <p:nvPr/>
          </p:nvSpPr>
          <p:spPr>
            <a:xfrm>
              <a:off x="3154975" y="794200"/>
              <a:ext cx="218125" cy="276075"/>
            </a:xfrm>
            <a:custGeom>
              <a:avLst/>
              <a:gdLst/>
              <a:ahLst/>
              <a:cxnLst/>
              <a:rect l="l" t="t" r="r" b="b"/>
              <a:pathLst>
                <a:path w="8725" h="11043" extrusionOk="0">
                  <a:moveTo>
                    <a:pt x="4234" y="0"/>
                  </a:moveTo>
                  <a:cubicBezTo>
                    <a:pt x="4096" y="0"/>
                    <a:pt x="3953" y="6"/>
                    <a:pt x="3805" y="19"/>
                  </a:cubicBezTo>
                  <a:cubicBezTo>
                    <a:pt x="1" y="340"/>
                    <a:pt x="1775" y="11042"/>
                    <a:pt x="8647" y="11042"/>
                  </a:cubicBezTo>
                  <a:cubicBezTo>
                    <a:pt x="8673" y="11042"/>
                    <a:pt x="8699" y="11042"/>
                    <a:pt x="8725" y="11042"/>
                  </a:cubicBezTo>
                  <a:lnTo>
                    <a:pt x="7595" y="3675"/>
                  </a:lnTo>
                  <a:cubicBezTo>
                    <a:pt x="7595" y="3675"/>
                    <a:pt x="7620" y="0"/>
                    <a:pt x="4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3"/>
            <p:cNvSpPr/>
            <p:nvPr/>
          </p:nvSpPr>
          <p:spPr>
            <a:xfrm>
              <a:off x="3213775" y="811750"/>
              <a:ext cx="119000" cy="208100"/>
            </a:xfrm>
            <a:custGeom>
              <a:avLst/>
              <a:gdLst/>
              <a:ahLst/>
              <a:cxnLst/>
              <a:rect l="l" t="t" r="r" b="b"/>
              <a:pathLst>
                <a:path w="4760" h="8324" extrusionOk="0">
                  <a:moveTo>
                    <a:pt x="1903" y="0"/>
                  </a:moveTo>
                  <a:cubicBezTo>
                    <a:pt x="1658" y="0"/>
                    <a:pt x="1398" y="44"/>
                    <a:pt x="1130" y="150"/>
                  </a:cubicBezTo>
                  <a:cubicBezTo>
                    <a:pt x="861" y="258"/>
                    <a:pt x="646" y="473"/>
                    <a:pt x="538" y="742"/>
                  </a:cubicBezTo>
                  <a:lnTo>
                    <a:pt x="538" y="769"/>
                  </a:lnTo>
                  <a:cubicBezTo>
                    <a:pt x="431" y="1010"/>
                    <a:pt x="350" y="1252"/>
                    <a:pt x="296" y="1494"/>
                  </a:cubicBezTo>
                  <a:cubicBezTo>
                    <a:pt x="1" y="3188"/>
                    <a:pt x="780" y="6199"/>
                    <a:pt x="2152" y="7409"/>
                  </a:cubicBezTo>
                  <a:cubicBezTo>
                    <a:pt x="2178" y="7463"/>
                    <a:pt x="2232" y="7463"/>
                    <a:pt x="2286" y="7463"/>
                  </a:cubicBezTo>
                  <a:cubicBezTo>
                    <a:pt x="2447" y="7463"/>
                    <a:pt x="2555" y="7248"/>
                    <a:pt x="2394" y="7141"/>
                  </a:cubicBezTo>
                  <a:cubicBezTo>
                    <a:pt x="1103" y="6011"/>
                    <a:pt x="377" y="3161"/>
                    <a:pt x="673" y="1548"/>
                  </a:cubicBezTo>
                  <a:cubicBezTo>
                    <a:pt x="700" y="1414"/>
                    <a:pt x="727" y="1279"/>
                    <a:pt x="780" y="1172"/>
                  </a:cubicBezTo>
                  <a:cubicBezTo>
                    <a:pt x="1533" y="1844"/>
                    <a:pt x="4329" y="4452"/>
                    <a:pt x="4383" y="8135"/>
                  </a:cubicBezTo>
                  <a:cubicBezTo>
                    <a:pt x="4383" y="8243"/>
                    <a:pt x="4464" y="8323"/>
                    <a:pt x="4571" y="8323"/>
                  </a:cubicBezTo>
                  <a:cubicBezTo>
                    <a:pt x="4679" y="8323"/>
                    <a:pt x="4760" y="8243"/>
                    <a:pt x="4760" y="8135"/>
                  </a:cubicBezTo>
                  <a:cubicBezTo>
                    <a:pt x="4706" y="4183"/>
                    <a:pt x="1614" y="1387"/>
                    <a:pt x="942" y="822"/>
                  </a:cubicBezTo>
                  <a:cubicBezTo>
                    <a:pt x="1022" y="688"/>
                    <a:pt x="1130" y="580"/>
                    <a:pt x="1264" y="500"/>
                  </a:cubicBezTo>
                  <a:cubicBezTo>
                    <a:pt x="1471" y="417"/>
                    <a:pt x="1674" y="382"/>
                    <a:pt x="1870" y="382"/>
                  </a:cubicBezTo>
                  <a:cubicBezTo>
                    <a:pt x="2945" y="382"/>
                    <a:pt x="3792" y="1441"/>
                    <a:pt x="3792" y="1441"/>
                  </a:cubicBezTo>
                  <a:cubicBezTo>
                    <a:pt x="3838" y="1488"/>
                    <a:pt x="3894" y="1516"/>
                    <a:pt x="3949" y="1516"/>
                  </a:cubicBezTo>
                  <a:cubicBezTo>
                    <a:pt x="3988" y="1516"/>
                    <a:pt x="4027" y="1501"/>
                    <a:pt x="4060" y="1468"/>
                  </a:cubicBezTo>
                  <a:cubicBezTo>
                    <a:pt x="4141" y="1414"/>
                    <a:pt x="4168" y="1306"/>
                    <a:pt x="4114" y="1226"/>
                  </a:cubicBezTo>
                  <a:cubicBezTo>
                    <a:pt x="4069" y="1158"/>
                    <a:pt x="3159" y="0"/>
                    <a:pt x="1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3"/>
            <p:cNvSpPr/>
            <p:nvPr/>
          </p:nvSpPr>
          <p:spPr>
            <a:xfrm>
              <a:off x="3335450" y="256250"/>
              <a:ext cx="978000" cy="1265025"/>
            </a:xfrm>
            <a:custGeom>
              <a:avLst/>
              <a:gdLst/>
              <a:ahLst/>
              <a:cxnLst/>
              <a:rect l="l" t="t" r="r" b="b"/>
              <a:pathLst>
                <a:path w="39120" h="50601" extrusionOk="0">
                  <a:moveTo>
                    <a:pt x="19573" y="1"/>
                  </a:moveTo>
                  <a:cubicBezTo>
                    <a:pt x="5888" y="1"/>
                    <a:pt x="0" y="9626"/>
                    <a:pt x="0" y="21483"/>
                  </a:cubicBezTo>
                  <a:cubicBezTo>
                    <a:pt x="0" y="40491"/>
                    <a:pt x="11911" y="50601"/>
                    <a:pt x="19573" y="50601"/>
                  </a:cubicBezTo>
                  <a:cubicBezTo>
                    <a:pt x="28284" y="50601"/>
                    <a:pt x="39119" y="39281"/>
                    <a:pt x="39119" y="21483"/>
                  </a:cubicBezTo>
                  <a:cubicBezTo>
                    <a:pt x="39119" y="9626"/>
                    <a:pt x="34790" y="1"/>
                    <a:pt x="1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3"/>
            <p:cNvSpPr/>
            <p:nvPr/>
          </p:nvSpPr>
          <p:spPr>
            <a:xfrm>
              <a:off x="3219950" y="238100"/>
              <a:ext cx="1204400" cy="613700"/>
            </a:xfrm>
            <a:custGeom>
              <a:avLst/>
              <a:gdLst/>
              <a:ahLst/>
              <a:cxnLst/>
              <a:rect l="l" t="t" r="r" b="b"/>
              <a:pathLst>
                <a:path w="48176" h="24548" extrusionOk="0">
                  <a:moveTo>
                    <a:pt x="24126" y="1"/>
                  </a:moveTo>
                  <a:cubicBezTo>
                    <a:pt x="1" y="1"/>
                    <a:pt x="4674" y="24279"/>
                    <a:pt x="4674" y="24279"/>
                  </a:cubicBezTo>
                  <a:cubicBezTo>
                    <a:pt x="4674" y="24279"/>
                    <a:pt x="21289" y="18095"/>
                    <a:pt x="23817" y="6588"/>
                  </a:cubicBezTo>
                  <a:cubicBezTo>
                    <a:pt x="23817" y="6588"/>
                    <a:pt x="26693" y="22720"/>
                    <a:pt x="43578" y="24548"/>
                  </a:cubicBezTo>
                  <a:cubicBezTo>
                    <a:pt x="43578" y="24548"/>
                    <a:pt x="48175" y="28"/>
                    <a:pt x="24166" y="1"/>
                  </a:cubicBezTo>
                  <a:cubicBezTo>
                    <a:pt x="24153" y="1"/>
                    <a:pt x="24139" y="1"/>
                    <a:pt x="24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3"/>
            <p:cNvSpPr/>
            <p:nvPr/>
          </p:nvSpPr>
          <p:spPr>
            <a:xfrm>
              <a:off x="3395250" y="1096450"/>
              <a:ext cx="286375" cy="313925"/>
            </a:xfrm>
            <a:custGeom>
              <a:avLst/>
              <a:gdLst/>
              <a:ahLst/>
              <a:cxnLst/>
              <a:rect l="l" t="t" r="r" b="b"/>
              <a:pathLst>
                <a:path w="11455" h="12557" extrusionOk="0">
                  <a:moveTo>
                    <a:pt x="4276" y="1"/>
                  </a:moveTo>
                  <a:cubicBezTo>
                    <a:pt x="2716" y="1"/>
                    <a:pt x="1184" y="538"/>
                    <a:pt x="1" y="1560"/>
                  </a:cubicBezTo>
                  <a:cubicBezTo>
                    <a:pt x="1802" y="6292"/>
                    <a:pt x="4464" y="9975"/>
                    <a:pt x="7341" y="12556"/>
                  </a:cubicBezTo>
                  <a:cubicBezTo>
                    <a:pt x="10083" y="11131"/>
                    <a:pt x="11454" y="8039"/>
                    <a:pt x="10728" y="5055"/>
                  </a:cubicBezTo>
                  <a:cubicBezTo>
                    <a:pt x="10002" y="2098"/>
                    <a:pt x="7341" y="1"/>
                    <a:pt x="427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3"/>
            <p:cNvSpPr/>
            <p:nvPr/>
          </p:nvSpPr>
          <p:spPr>
            <a:xfrm>
              <a:off x="3974650" y="1096450"/>
              <a:ext cx="280975" cy="312575"/>
            </a:xfrm>
            <a:custGeom>
              <a:avLst/>
              <a:gdLst/>
              <a:ahLst/>
              <a:cxnLst/>
              <a:rect l="l" t="t" r="r" b="b"/>
              <a:pathLst>
                <a:path w="11239" h="12503" extrusionOk="0">
                  <a:moveTo>
                    <a:pt x="7206" y="1"/>
                  </a:moveTo>
                  <a:cubicBezTo>
                    <a:pt x="4168" y="1"/>
                    <a:pt x="1506" y="2071"/>
                    <a:pt x="753" y="5001"/>
                  </a:cubicBezTo>
                  <a:cubicBezTo>
                    <a:pt x="1" y="7959"/>
                    <a:pt x="1345" y="11024"/>
                    <a:pt x="4007" y="12503"/>
                  </a:cubicBezTo>
                  <a:cubicBezTo>
                    <a:pt x="6910" y="9841"/>
                    <a:pt x="9491" y="6050"/>
                    <a:pt x="11239" y="1372"/>
                  </a:cubicBezTo>
                  <a:cubicBezTo>
                    <a:pt x="10083" y="484"/>
                    <a:pt x="8658" y="1"/>
                    <a:pt x="720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3"/>
            <p:cNvSpPr/>
            <p:nvPr/>
          </p:nvSpPr>
          <p:spPr>
            <a:xfrm>
              <a:off x="3473900" y="851775"/>
              <a:ext cx="64550" cy="119675"/>
            </a:xfrm>
            <a:custGeom>
              <a:avLst/>
              <a:gdLst/>
              <a:ahLst/>
              <a:cxnLst/>
              <a:rect l="l" t="t" r="r" b="b"/>
              <a:pathLst>
                <a:path w="2582" h="4787" extrusionOk="0">
                  <a:moveTo>
                    <a:pt x="1291" y="1"/>
                  </a:moveTo>
                  <a:cubicBezTo>
                    <a:pt x="592" y="1"/>
                    <a:pt x="1" y="1076"/>
                    <a:pt x="1" y="2394"/>
                  </a:cubicBezTo>
                  <a:cubicBezTo>
                    <a:pt x="1" y="3711"/>
                    <a:pt x="592" y="4787"/>
                    <a:pt x="1291" y="4787"/>
                  </a:cubicBezTo>
                  <a:cubicBezTo>
                    <a:pt x="2017" y="4787"/>
                    <a:pt x="2582" y="3711"/>
                    <a:pt x="2582" y="2394"/>
                  </a:cubicBezTo>
                  <a:cubicBezTo>
                    <a:pt x="2582" y="1076"/>
                    <a:pt x="2017" y="1"/>
                    <a:pt x="129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3"/>
            <p:cNvSpPr/>
            <p:nvPr/>
          </p:nvSpPr>
          <p:spPr>
            <a:xfrm>
              <a:off x="3447700" y="703075"/>
              <a:ext cx="125975" cy="39175"/>
            </a:xfrm>
            <a:custGeom>
              <a:avLst/>
              <a:gdLst/>
              <a:ahLst/>
              <a:cxnLst/>
              <a:rect l="l" t="t" r="r" b="b"/>
              <a:pathLst>
                <a:path w="5039" h="1567" extrusionOk="0">
                  <a:moveTo>
                    <a:pt x="2889" y="0"/>
                  </a:moveTo>
                  <a:cubicBezTo>
                    <a:pt x="1888" y="0"/>
                    <a:pt x="897" y="375"/>
                    <a:pt x="108" y="1083"/>
                  </a:cubicBezTo>
                  <a:cubicBezTo>
                    <a:pt x="0" y="1190"/>
                    <a:pt x="0" y="1378"/>
                    <a:pt x="108" y="1486"/>
                  </a:cubicBezTo>
                  <a:cubicBezTo>
                    <a:pt x="161" y="1540"/>
                    <a:pt x="242" y="1567"/>
                    <a:pt x="323" y="1567"/>
                  </a:cubicBezTo>
                  <a:cubicBezTo>
                    <a:pt x="403" y="1567"/>
                    <a:pt x="457" y="1540"/>
                    <a:pt x="511" y="1486"/>
                  </a:cubicBezTo>
                  <a:cubicBezTo>
                    <a:pt x="1161" y="885"/>
                    <a:pt x="1998" y="578"/>
                    <a:pt x="2849" y="578"/>
                  </a:cubicBezTo>
                  <a:cubicBezTo>
                    <a:pt x="3406" y="578"/>
                    <a:pt x="3969" y="709"/>
                    <a:pt x="4490" y="975"/>
                  </a:cubicBezTo>
                  <a:cubicBezTo>
                    <a:pt x="4533" y="997"/>
                    <a:pt x="4575" y="1006"/>
                    <a:pt x="4615" y="1006"/>
                  </a:cubicBezTo>
                  <a:cubicBezTo>
                    <a:pt x="4874" y="1006"/>
                    <a:pt x="5038" y="604"/>
                    <a:pt x="4759" y="464"/>
                  </a:cubicBezTo>
                  <a:cubicBezTo>
                    <a:pt x="4164" y="151"/>
                    <a:pt x="3524" y="0"/>
                    <a:pt x="2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3"/>
            <p:cNvSpPr/>
            <p:nvPr/>
          </p:nvSpPr>
          <p:spPr>
            <a:xfrm>
              <a:off x="4079500" y="851775"/>
              <a:ext cx="64550" cy="119675"/>
            </a:xfrm>
            <a:custGeom>
              <a:avLst/>
              <a:gdLst/>
              <a:ahLst/>
              <a:cxnLst/>
              <a:rect l="l" t="t" r="r" b="b"/>
              <a:pathLst>
                <a:path w="2582" h="4787" extrusionOk="0">
                  <a:moveTo>
                    <a:pt x="1291" y="1"/>
                  </a:moveTo>
                  <a:cubicBezTo>
                    <a:pt x="565" y="1"/>
                    <a:pt x="1" y="1076"/>
                    <a:pt x="1" y="2394"/>
                  </a:cubicBezTo>
                  <a:cubicBezTo>
                    <a:pt x="1" y="3711"/>
                    <a:pt x="565" y="4787"/>
                    <a:pt x="1291" y="4787"/>
                  </a:cubicBezTo>
                  <a:cubicBezTo>
                    <a:pt x="1990" y="4787"/>
                    <a:pt x="2582" y="3711"/>
                    <a:pt x="2582" y="2394"/>
                  </a:cubicBezTo>
                  <a:cubicBezTo>
                    <a:pt x="2582" y="1076"/>
                    <a:pt x="1990" y="1"/>
                    <a:pt x="129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3"/>
            <p:cNvSpPr/>
            <p:nvPr/>
          </p:nvSpPr>
          <p:spPr>
            <a:xfrm>
              <a:off x="4043700" y="703075"/>
              <a:ext cx="127925" cy="39175"/>
            </a:xfrm>
            <a:custGeom>
              <a:avLst/>
              <a:gdLst/>
              <a:ahLst/>
              <a:cxnLst/>
              <a:rect l="l" t="t" r="r" b="b"/>
              <a:pathLst>
                <a:path w="5117" h="1567" extrusionOk="0">
                  <a:moveTo>
                    <a:pt x="2160" y="0"/>
                  </a:moveTo>
                  <a:cubicBezTo>
                    <a:pt x="1525" y="0"/>
                    <a:pt x="888" y="151"/>
                    <a:pt x="304" y="464"/>
                  </a:cubicBezTo>
                  <a:cubicBezTo>
                    <a:pt x="1" y="604"/>
                    <a:pt x="162" y="1006"/>
                    <a:pt x="438" y="1006"/>
                  </a:cubicBezTo>
                  <a:cubicBezTo>
                    <a:pt x="480" y="1006"/>
                    <a:pt x="526" y="997"/>
                    <a:pt x="572" y="975"/>
                  </a:cubicBezTo>
                  <a:cubicBezTo>
                    <a:pt x="1081" y="700"/>
                    <a:pt x="1635" y="566"/>
                    <a:pt x="2185" y="566"/>
                  </a:cubicBezTo>
                  <a:cubicBezTo>
                    <a:pt x="3033" y="566"/>
                    <a:pt x="3873" y="883"/>
                    <a:pt x="4525" y="1486"/>
                  </a:cubicBezTo>
                  <a:cubicBezTo>
                    <a:pt x="4578" y="1540"/>
                    <a:pt x="4659" y="1567"/>
                    <a:pt x="4740" y="1567"/>
                  </a:cubicBezTo>
                  <a:cubicBezTo>
                    <a:pt x="4982" y="1567"/>
                    <a:pt x="5116" y="1244"/>
                    <a:pt x="4928" y="1083"/>
                  </a:cubicBezTo>
                  <a:cubicBezTo>
                    <a:pt x="4155" y="375"/>
                    <a:pt x="3160" y="0"/>
                    <a:pt x="2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3"/>
            <p:cNvSpPr/>
            <p:nvPr/>
          </p:nvSpPr>
          <p:spPr>
            <a:xfrm>
              <a:off x="3794525" y="694175"/>
              <a:ext cx="125025" cy="444650"/>
            </a:xfrm>
            <a:custGeom>
              <a:avLst/>
              <a:gdLst/>
              <a:ahLst/>
              <a:cxnLst/>
              <a:rect l="l" t="t" r="r" b="b"/>
              <a:pathLst>
                <a:path w="5001" h="17786" extrusionOk="0">
                  <a:moveTo>
                    <a:pt x="390" y="0"/>
                  </a:moveTo>
                  <a:cubicBezTo>
                    <a:pt x="249" y="0"/>
                    <a:pt x="108" y="94"/>
                    <a:pt x="108" y="283"/>
                  </a:cubicBezTo>
                  <a:lnTo>
                    <a:pt x="108" y="13752"/>
                  </a:lnTo>
                  <a:cubicBezTo>
                    <a:pt x="108" y="13914"/>
                    <a:pt x="242" y="14048"/>
                    <a:pt x="377" y="14048"/>
                  </a:cubicBezTo>
                  <a:lnTo>
                    <a:pt x="3872" y="14209"/>
                  </a:lnTo>
                  <a:lnTo>
                    <a:pt x="215" y="17274"/>
                  </a:lnTo>
                  <a:cubicBezTo>
                    <a:pt x="0" y="17463"/>
                    <a:pt x="135" y="17785"/>
                    <a:pt x="403" y="17785"/>
                  </a:cubicBezTo>
                  <a:cubicBezTo>
                    <a:pt x="457" y="17785"/>
                    <a:pt x="538" y="17758"/>
                    <a:pt x="592" y="17732"/>
                  </a:cubicBezTo>
                  <a:lnTo>
                    <a:pt x="4813" y="14156"/>
                  </a:lnTo>
                  <a:cubicBezTo>
                    <a:pt x="5001" y="13994"/>
                    <a:pt x="4893" y="13672"/>
                    <a:pt x="4651" y="13672"/>
                  </a:cubicBezTo>
                  <a:lnTo>
                    <a:pt x="672" y="13484"/>
                  </a:lnTo>
                  <a:lnTo>
                    <a:pt x="672" y="283"/>
                  </a:lnTo>
                  <a:cubicBezTo>
                    <a:pt x="672" y="94"/>
                    <a:pt x="531"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3"/>
            <p:cNvSpPr/>
            <p:nvPr/>
          </p:nvSpPr>
          <p:spPr>
            <a:xfrm>
              <a:off x="3703775" y="1276100"/>
              <a:ext cx="242675" cy="43025"/>
            </a:xfrm>
            <a:custGeom>
              <a:avLst/>
              <a:gdLst/>
              <a:ahLst/>
              <a:cxnLst/>
              <a:rect l="l" t="t" r="r" b="b"/>
              <a:pathLst>
                <a:path w="9707" h="1721" extrusionOk="0">
                  <a:moveTo>
                    <a:pt x="4607" y="1"/>
                  </a:moveTo>
                  <a:cubicBezTo>
                    <a:pt x="4494" y="1"/>
                    <a:pt x="4384" y="7"/>
                    <a:pt x="4275" y="20"/>
                  </a:cubicBezTo>
                  <a:cubicBezTo>
                    <a:pt x="3657" y="101"/>
                    <a:pt x="3173" y="504"/>
                    <a:pt x="2582" y="692"/>
                  </a:cubicBezTo>
                  <a:cubicBezTo>
                    <a:pt x="1748" y="934"/>
                    <a:pt x="861" y="1069"/>
                    <a:pt x="1" y="1069"/>
                  </a:cubicBezTo>
                  <a:cubicBezTo>
                    <a:pt x="1" y="1069"/>
                    <a:pt x="712" y="1720"/>
                    <a:pt x="3573" y="1720"/>
                  </a:cubicBezTo>
                  <a:cubicBezTo>
                    <a:pt x="4050" y="1720"/>
                    <a:pt x="4587" y="1702"/>
                    <a:pt x="5190" y="1660"/>
                  </a:cubicBezTo>
                  <a:cubicBezTo>
                    <a:pt x="9410" y="1364"/>
                    <a:pt x="9706" y="208"/>
                    <a:pt x="9706" y="208"/>
                  </a:cubicBezTo>
                  <a:lnTo>
                    <a:pt x="9706" y="208"/>
                  </a:lnTo>
                  <a:cubicBezTo>
                    <a:pt x="9239" y="442"/>
                    <a:pt x="8727" y="522"/>
                    <a:pt x="8206" y="522"/>
                  </a:cubicBezTo>
                  <a:cubicBezTo>
                    <a:pt x="7827" y="522"/>
                    <a:pt x="7445" y="480"/>
                    <a:pt x="7072" y="423"/>
                  </a:cubicBezTo>
                  <a:cubicBezTo>
                    <a:pt x="6293" y="305"/>
                    <a:pt x="5411" y="1"/>
                    <a:pt x="4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3"/>
            <p:cNvSpPr/>
            <p:nvPr/>
          </p:nvSpPr>
          <p:spPr>
            <a:xfrm>
              <a:off x="3699750" y="1288675"/>
              <a:ext cx="249375" cy="83250"/>
            </a:xfrm>
            <a:custGeom>
              <a:avLst/>
              <a:gdLst/>
              <a:ahLst/>
              <a:cxnLst/>
              <a:rect l="l" t="t" r="r" b="b"/>
              <a:pathLst>
                <a:path w="9975" h="3330" extrusionOk="0">
                  <a:moveTo>
                    <a:pt x="9975" y="1"/>
                  </a:moveTo>
                  <a:cubicBezTo>
                    <a:pt x="9905" y="18"/>
                    <a:pt x="9839" y="40"/>
                    <a:pt x="9775" y="67"/>
                  </a:cubicBezTo>
                  <a:lnTo>
                    <a:pt x="9775" y="67"/>
                  </a:lnTo>
                  <a:cubicBezTo>
                    <a:pt x="9842" y="45"/>
                    <a:pt x="9908" y="23"/>
                    <a:pt x="9975" y="1"/>
                  </a:cubicBezTo>
                  <a:close/>
                  <a:moveTo>
                    <a:pt x="0" y="619"/>
                  </a:moveTo>
                  <a:lnTo>
                    <a:pt x="0" y="619"/>
                  </a:lnTo>
                  <a:cubicBezTo>
                    <a:pt x="35" y="629"/>
                    <a:pt x="70" y="639"/>
                    <a:pt x="104" y="648"/>
                  </a:cubicBezTo>
                  <a:lnTo>
                    <a:pt x="104" y="648"/>
                  </a:lnTo>
                  <a:cubicBezTo>
                    <a:pt x="70" y="637"/>
                    <a:pt x="35" y="628"/>
                    <a:pt x="0" y="619"/>
                  </a:cubicBezTo>
                  <a:close/>
                  <a:moveTo>
                    <a:pt x="9775" y="67"/>
                  </a:moveTo>
                  <a:lnTo>
                    <a:pt x="9775" y="67"/>
                  </a:lnTo>
                  <a:cubicBezTo>
                    <a:pt x="8224" y="569"/>
                    <a:pt x="6625" y="923"/>
                    <a:pt x="5001" y="1103"/>
                  </a:cubicBezTo>
                  <a:cubicBezTo>
                    <a:pt x="4622" y="1134"/>
                    <a:pt x="4242" y="1149"/>
                    <a:pt x="3861" y="1149"/>
                  </a:cubicBezTo>
                  <a:cubicBezTo>
                    <a:pt x="2602" y="1149"/>
                    <a:pt x="1339" y="982"/>
                    <a:pt x="104" y="648"/>
                  </a:cubicBezTo>
                  <a:lnTo>
                    <a:pt x="104" y="648"/>
                  </a:lnTo>
                  <a:cubicBezTo>
                    <a:pt x="932" y="902"/>
                    <a:pt x="1479" y="1718"/>
                    <a:pt x="2124" y="2286"/>
                  </a:cubicBezTo>
                  <a:cubicBezTo>
                    <a:pt x="2933" y="2989"/>
                    <a:pt x="3925" y="3330"/>
                    <a:pt x="4910" y="3330"/>
                  </a:cubicBezTo>
                  <a:cubicBezTo>
                    <a:pt x="6185" y="3330"/>
                    <a:pt x="7447" y="2760"/>
                    <a:pt x="8281" y="1668"/>
                  </a:cubicBezTo>
                  <a:cubicBezTo>
                    <a:pt x="8746" y="1105"/>
                    <a:pt x="9122" y="341"/>
                    <a:pt x="9775" y="67"/>
                  </a:cubicBez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3"/>
            <p:cNvSpPr/>
            <p:nvPr/>
          </p:nvSpPr>
          <p:spPr>
            <a:xfrm>
              <a:off x="3681600" y="1272050"/>
              <a:ext cx="288075" cy="50275"/>
            </a:xfrm>
            <a:custGeom>
              <a:avLst/>
              <a:gdLst/>
              <a:ahLst/>
              <a:cxnLst/>
              <a:rect l="l" t="t" r="r" b="b"/>
              <a:pathLst>
                <a:path w="11523" h="2011" extrusionOk="0">
                  <a:moveTo>
                    <a:pt x="11248" y="1"/>
                  </a:moveTo>
                  <a:cubicBezTo>
                    <a:pt x="11210" y="1"/>
                    <a:pt x="11169" y="15"/>
                    <a:pt x="11131" y="48"/>
                  </a:cubicBezTo>
                  <a:cubicBezTo>
                    <a:pt x="10405" y="612"/>
                    <a:pt x="9464" y="1015"/>
                    <a:pt x="8093" y="1284"/>
                  </a:cubicBezTo>
                  <a:cubicBezTo>
                    <a:pt x="6978" y="1503"/>
                    <a:pt x="5852" y="1613"/>
                    <a:pt x="4730" y="1613"/>
                  </a:cubicBezTo>
                  <a:cubicBezTo>
                    <a:pt x="3228" y="1613"/>
                    <a:pt x="1731" y="1416"/>
                    <a:pt x="269" y="1015"/>
                  </a:cubicBezTo>
                  <a:cubicBezTo>
                    <a:pt x="251" y="1011"/>
                    <a:pt x="232" y="1009"/>
                    <a:pt x="214" y="1009"/>
                  </a:cubicBezTo>
                  <a:cubicBezTo>
                    <a:pt x="127" y="1009"/>
                    <a:pt x="49" y="1061"/>
                    <a:pt x="27" y="1150"/>
                  </a:cubicBezTo>
                  <a:cubicBezTo>
                    <a:pt x="0" y="1257"/>
                    <a:pt x="54" y="1365"/>
                    <a:pt x="162" y="1392"/>
                  </a:cubicBezTo>
                  <a:cubicBezTo>
                    <a:pt x="1640" y="1795"/>
                    <a:pt x="3200" y="2010"/>
                    <a:pt x="4759" y="2010"/>
                  </a:cubicBezTo>
                  <a:cubicBezTo>
                    <a:pt x="5888" y="2010"/>
                    <a:pt x="7044" y="1876"/>
                    <a:pt x="8174" y="1661"/>
                  </a:cubicBezTo>
                  <a:cubicBezTo>
                    <a:pt x="9061" y="1473"/>
                    <a:pt x="10351" y="1150"/>
                    <a:pt x="11373" y="343"/>
                  </a:cubicBezTo>
                  <a:cubicBezTo>
                    <a:pt x="11523" y="215"/>
                    <a:pt x="11400" y="1"/>
                    <a:pt x="1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3"/>
            <p:cNvSpPr/>
            <p:nvPr/>
          </p:nvSpPr>
          <p:spPr>
            <a:xfrm>
              <a:off x="3291075" y="757675"/>
              <a:ext cx="1049250" cy="307200"/>
            </a:xfrm>
            <a:custGeom>
              <a:avLst/>
              <a:gdLst/>
              <a:ahLst/>
              <a:cxnLst/>
              <a:rect l="l" t="t" r="r" b="b"/>
              <a:pathLst>
                <a:path w="41970" h="12288" extrusionOk="0">
                  <a:moveTo>
                    <a:pt x="1" y="1"/>
                  </a:moveTo>
                  <a:lnTo>
                    <a:pt x="1" y="3577"/>
                  </a:lnTo>
                  <a:cubicBezTo>
                    <a:pt x="1" y="8389"/>
                    <a:pt x="3926" y="12288"/>
                    <a:pt x="8739" y="12288"/>
                  </a:cubicBezTo>
                  <a:cubicBezTo>
                    <a:pt x="13551" y="12288"/>
                    <a:pt x="17476" y="8389"/>
                    <a:pt x="17476" y="3577"/>
                  </a:cubicBezTo>
                  <a:lnTo>
                    <a:pt x="17476" y="2152"/>
                  </a:lnTo>
                  <a:lnTo>
                    <a:pt x="24494" y="2152"/>
                  </a:lnTo>
                  <a:lnTo>
                    <a:pt x="24494" y="3577"/>
                  </a:lnTo>
                  <a:cubicBezTo>
                    <a:pt x="24494" y="8389"/>
                    <a:pt x="28392" y="12288"/>
                    <a:pt x="33232" y="12288"/>
                  </a:cubicBezTo>
                  <a:cubicBezTo>
                    <a:pt x="38044" y="12288"/>
                    <a:pt x="41969" y="8389"/>
                    <a:pt x="41969" y="3577"/>
                  </a:cubicBezTo>
                  <a:lnTo>
                    <a:pt x="419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3"/>
            <p:cNvSpPr/>
            <p:nvPr/>
          </p:nvSpPr>
          <p:spPr>
            <a:xfrm>
              <a:off x="3929625" y="768450"/>
              <a:ext cx="410700" cy="256100"/>
            </a:xfrm>
            <a:custGeom>
              <a:avLst/>
              <a:gdLst/>
              <a:ahLst/>
              <a:cxnLst/>
              <a:rect l="l" t="t" r="r" b="b"/>
              <a:pathLst>
                <a:path w="16428" h="10244" extrusionOk="0">
                  <a:moveTo>
                    <a:pt x="16427" y="0"/>
                  </a:moveTo>
                  <a:lnTo>
                    <a:pt x="0" y="7286"/>
                  </a:lnTo>
                  <a:cubicBezTo>
                    <a:pt x="645" y="8469"/>
                    <a:pt x="1533" y="9491"/>
                    <a:pt x="2635" y="10244"/>
                  </a:cubicBezTo>
                  <a:lnTo>
                    <a:pt x="16347" y="4141"/>
                  </a:lnTo>
                  <a:cubicBezTo>
                    <a:pt x="16374" y="3818"/>
                    <a:pt x="16401" y="3468"/>
                    <a:pt x="16427" y="3146"/>
                  </a:cubicBezTo>
                  <a:lnTo>
                    <a:pt x="164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3"/>
            <p:cNvSpPr/>
            <p:nvPr/>
          </p:nvSpPr>
          <p:spPr>
            <a:xfrm>
              <a:off x="3291075" y="757675"/>
              <a:ext cx="215775" cy="96150"/>
            </a:xfrm>
            <a:custGeom>
              <a:avLst/>
              <a:gdLst/>
              <a:ahLst/>
              <a:cxnLst/>
              <a:rect l="l" t="t" r="r" b="b"/>
              <a:pathLst>
                <a:path w="8631" h="3846" extrusionOk="0">
                  <a:moveTo>
                    <a:pt x="1" y="1"/>
                  </a:moveTo>
                  <a:lnTo>
                    <a:pt x="1" y="3577"/>
                  </a:lnTo>
                  <a:lnTo>
                    <a:pt x="1" y="3846"/>
                  </a:lnTo>
                  <a:lnTo>
                    <a:pt x="86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3"/>
            <p:cNvSpPr/>
            <p:nvPr/>
          </p:nvSpPr>
          <p:spPr>
            <a:xfrm>
              <a:off x="3404000" y="896825"/>
              <a:ext cx="317950" cy="162675"/>
            </a:xfrm>
            <a:custGeom>
              <a:avLst/>
              <a:gdLst/>
              <a:ahLst/>
              <a:cxnLst/>
              <a:rect l="l" t="t" r="r" b="b"/>
              <a:pathLst>
                <a:path w="12718" h="6507" extrusionOk="0">
                  <a:moveTo>
                    <a:pt x="12717" y="0"/>
                  </a:moveTo>
                  <a:lnTo>
                    <a:pt x="0" y="5646"/>
                  </a:lnTo>
                  <a:cubicBezTo>
                    <a:pt x="726" y="6050"/>
                    <a:pt x="1506" y="6345"/>
                    <a:pt x="2313" y="6507"/>
                  </a:cubicBezTo>
                  <a:lnTo>
                    <a:pt x="11857" y="2286"/>
                  </a:lnTo>
                  <a:cubicBezTo>
                    <a:pt x="12234" y="1560"/>
                    <a:pt x="12529" y="780"/>
                    <a:pt x="12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3"/>
            <p:cNvSpPr/>
            <p:nvPr/>
          </p:nvSpPr>
          <p:spPr>
            <a:xfrm>
              <a:off x="3314600" y="757675"/>
              <a:ext cx="582100" cy="242000"/>
            </a:xfrm>
            <a:custGeom>
              <a:avLst/>
              <a:gdLst/>
              <a:ahLst/>
              <a:cxnLst/>
              <a:rect l="l" t="t" r="r" b="b"/>
              <a:pathLst>
                <a:path w="23284" h="9680" extrusionOk="0">
                  <a:moveTo>
                    <a:pt x="16804" y="1"/>
                  </a:moveTo>
                  <a:lnTo>
                    <a:pt x="1" y="7475"/>
                  </a:lnTo>
                  <a:cubicBezTo>
                    <a:pt x="404" y="8282"/>
                    <a:pt x="942" y="9035"/>
                    <a:pt x="1560" y="9680"/>
                  </a:cubicBezTo>
                  <a:lnTo>
                    <a:pt x="16535" y="3012"/>
                  </a:lnTo>
                  <a:lnTo>
                    <a:pt x="16535" y="2152"/>
                  </a:lnTo>
                  <a:lnTo>
                    <a:pt x="18471" y="2152"/>
                  </a:lnTo>
                  <a:lnTo>
                    <a:pt x="232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3"/>
            <p:cNvSpPr/>
            <p:nvPr/>
          </p:nvSpPr>
          <p:spPr>
            <a:xfrm>
              <a:off x="3903400" y="757675"/>
              <a:ext cx="236625" cy="105575"/>
            </a:xfrm>
            <a:custGeom>
              <a:avLst/>
              <a:gdLst/>
              <a:ahLst/>
              <a:cxnLst/>
              <a:rect l="l" t="t" r="r" b="b"/>
              <a:pathLst>
                <a:path w="9465" h="4223" extrusionOk="0">
                  <a:moveTo>
                    <a:pt x="5217" y="1"/>
                  </a:moveTo>
                  <a:lnTo>
                    <a:pt x="1" y="2340"/>
                  </a:lnTo>
                  <a:lnTo>
                    <a:pt x="1" y="3577"/>
                  </a:lnTo>
                  <a:cubicBezTo>
                    <a:pt x="1" y="3792"/>
                    <a:pt x="1" y="4007"/>
                    <a:pt x="28" y="4222"/>
                  </a:cubicBezTo>
                  <a:lnTo>
                    <a:pt x="94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3"/>
            <p:cNvSpPr/>
            <p:nvPr/>
          </p:nvSpPr>
          <p:spPr>
            <a:xfrm>
              <a:off x="3365675" y="831150"/>
              <a:ext cx="293100" cy="388325"/>
            </a:xfrm>
            <a:custGeom>
              <a:avLst/>
              <a:gdLst/>
              <a:ahLst/>
              <a:cxnLst/>
              <a:rect l="l" t="t" r="r" b="b"/>
              <a:pathLst>
                <a:path w="11724" h="15533" extrusionOk="0">
                  <a:moveTo>
                    <a:pt x="6327" y="1"/>
                  </a:moveTo>
                  <a:cubicBezTo>
                    <a:pt x="5989" y="1"/>
                    <a:pt x="5644" y="33"/>
                    <a:pt x="5297" y="100"/>
                  </a:cubicBezTo>
                  <a:cubicBezTo>
                    <a:pt x="1937" y="718"/>
                    <a:pt x="1" y="4241"/>
                    <a:pt x="1265" y="7413"/>
                  </a:cubicBezTo>
                  <a:lnTo>
                    <a:pt x="3765" y="15533"/>
                  </a:lnTo>
                  <a:lnTo>
                    <a:pt x="8846" y="15533"/>
                  </a:lnTo>
                  <a:lnTo>
                    <a:pt x="11454" y="7117"/>
                  </a:lnTo>
                  <a:cubicBezTo>
                    <a:pt x="11616" y="6580"/>
                    <a:pt x="11723" y="6015"/>
                    <a:pt x="11723" y="5423"/>
                  </a:cubicBezTo>
                  <a:cubicBezTo>
                    <a:pt x="11723" y="2388"/>
                    <a:pt x="9241" y="1"/>
                    <a:pt x="6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3"/>
            <p:cNvSpPr/>
            <p:nvPr/>
          </p:nvSpPr>
          <p:spPr>
            <a:xfrm>
              <a:off x="3471225" y="1155600"/>
              <a:ext cx="103525" cy="102875"/>
            </a:xfrm>
            <a:custGeom>
              <a:avLst/>
              <a:gdLst/>
              <a:ahLst/>
              <a:cxnLst/>
              <a:rect l="l" t="t" r="r" b="b"/>
              <a:pathLst>
                <a:path w="4141" h="4115" extrusionOk="0">
                  <a:moveTo>
                    <a:pt x="2070" y="0"/>
                  </a:moveTo>
                  <a:cubicBezTo>
                    <a:pt x="941" y="0"/>
                    <a:pt x="0" y="915"/>
                    <a:pt x="0" y="2044"/>
                  </a:cubicBezTo>
                  <a:cubicBezTo>
                    <a:pt x="0" y="3200"/>
                    <a:pt x="941" y="4114"/>
                    <a:pt x="2070" y="4114"/>
                  </a:cubicBezTo>
                  <a:cubicBezTo>
                    <a:pt x="3226" y="4114"/>
                    <a:pt x="4140" y="3200"/>
                    <a:pt x="4140" y="2044"/>
                  </a:cubicBezTo>
                  <a:cubicBezTo>
                    <a:pt x="4140" y="915"/>
                    <a:pt x="3226"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3"/>
            <p:cNvSpPr/>
            <p:nvPr/>
          </p:nvSpPr>
          <p:spPr>
            <a:xfrm>
              <a:off x="3436250" y="1142150"/>
              <a:ext cx="151950" cy="130175"/>
            </a:xfrm>
            <a:custGeom>
              <a:avLst/>
              <a:gdLst/>
              <a:ahLst/>
              <a:cxnLst/>
              <a:rect l="l" t="t" r="r" b="b"/>
              <a:pathLst>
                <a:path w="6078" h="5207" extrusionOk="0">
                  <a:moveTo>
                    <a:pt x="3453" y="527"/>
                  </a:moveTo>
                  <a:cubicBezTo>
                    <a:pt x="4515" y="527"/>
                    <a:pt x="5539" y="1352"/>
                    <a:pt x="5539" y="2609"/>
                  </a:cubicBezTo>
                  <a:cubicBezTo>
                    <a:pt x="5539" y="3738"/>
                    <a:pt x="4625" y="4652"/>
                    <a:pt x="3469" y="4652"/>
                  </a:cubicBezTo>
                  <a:cubicBezTo>
                    <a:pt x="1641" y="4652"/>
                    <a:pt x="700" y="2447"/>
                    <a:pt x="2017" y="1130"/>
                  </a:cubicBezTo>
                  <a:cubicBezTo>
                    <a:pt x="2434" y="714"/>
                    <a:pt x="2948" y="527"/>
                    <a:pt x="3453" y="527"/>
                  </a:cubicBezTo>
                  <a:close/>
                  <a:moveTo>
                    <a:pt x="3469" y="1"/>
                  </a:moveTo>
                  <a:cubicBezTo>
                    <a:pt x="1157" y="1"/>
                    <a:pt x="1" y="2797"/>
                    <a:pt x="1641" y="4437"/>
                  </a:cubicBezTo>
                  <a:cubicBezTo>
                    <a:pt x="2172" y="4968"/>
                    <a:pt x="2825" y="5206"/>
                    <a:pt x="3465" y="5206"/>
                  </a:cubicBezTo>
                  <a:cubicBezTo>
                    <a:pt x="4800" y="5206"/>
                    <a:pt x="6077" y="4172"/>
                    <a:pt x="6077" y="2609"/>
                  </a:cubicBezTo>
                  <a:cubicBezTo>
                    <a:pt x="6077" y="1157"/>
                    <a:pt x="4894" y="1"/>
                    <a:pt x="3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3"/>
            <p:cNvSpPr/>
            <p:nvPr/>
          </p:nvSpPr>
          <p:spPr>
            <a:xfrm>
              <a:off x="3570700" y="1187875"/>
              <a:ext cx="17500" cy="32275"/>
            </a:xfrm>
            <a:custGeom>
              <a:avLst/>
              <a:gdLst/>
              <a:ahLst/>
              <a:cxnLst/>
              <a:rect l="l" t="t" r="r" b="b"/>
              <a:pathLst>
                <a:path w="700" h="1291" extrusionOk="0">
                  <a:moveTo>
                    <a:pt x="0" y="0"/>
                  </a:moveTo>
                  <a:cubicBezTo>
                    <a:pt x="188" y="403"/>
                    <a:pt x="215" y="860"/>
                    <a:pt x="108" y="1291"/>
                  </a:cubicBezTo>
                  <a:lnTo>
                    <a:pt x="645" y="1291"/>
                  </a:lnTo>
                  <a:cubicBezTo>
                    <a:pt x="672" y="1102"/>
                    <a:pt x="699" y="941"/>
                    <a:pt x="699" y="780"/>
                  </a:cubicBezTo>
                  <a:cubicBezTo>
                    <a:pt x="699" y="645"/>
                    <a:pt x="672" y="484"/>
                    <a:pt x="645" y="350"/>
                  </a:cubicBezTo>
                  <a:cubicBezTo>
                    <a:pt x="619" y="215"/>
                    <a:pt x="592" y="108"/>
                    <a:pt x="565" y="0"/>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3"/>
            <p:cNvSpPr/>
            <p:nvPr/>
          </p:nvSpPr>
          <p:spPr>
            <a:xfrm>
              <a:off x="3506175" y="1142150"/>
              <a:ext cx="32275" cy="16175"/>
            </a:xfrm>
            <a:custGeom>
              <a:avLst/>
              <a:gdLst/>
              <a:ahLst/>
              <a:cxnLst/>
              <a:rect l="l" t="t" r="r" b="b"/>
              <a:pathLst>
                <a:path w="1291" h="647" extrusionOk="0">
                  <a:moveTo>
                    <a:pt x="672" y="1"/>
                  </a:moveTo>
                  <a:cubicBezTo>
                    <a:pt x="538" y="1"/>
                    <a:pt x="403" y="28"/>
                    <a:pt x="269" y="55"/>
                  </a:cubicBezTo>
                  <a:cubicBezTo>
                    <a:pt x="188" y="55"/>
                    <a:pt x="108" y="81"/>
                    <a:pt x="0" y="108"/>
                  </a:cubicBezTo>
                  <a:lnTo>
                    <a:pt x="0" y="646"/>
                  </a:lnTo>
                  <a:cubicBezTo>
                    <a:pt x="215" y="565"/>
                    <a:pt x="457" y="538"/>
                    <a:pt x="672" y="538"/>
                  </a:cubicBezTo>
                  <a:cubicBezTo>
                    <a:pt x="887" y="538"/>
                    <a:pt x="1102" y="565"/>
                    <a:pt x="1291" y="646"/>
                  </a:cubicBezTo>
                  <a:lnTo>
                    <a:pt x="1291" y="81"/>
                  </a:lnTo>
                  <a:cubicBezTo>
                    <a:pt x="1102" y="28"/>
                    <a:pt x="887" y="1"/>
                    <a:pt x="672" y="1"/>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3"/>
            <p:cNvSpPr/>
            <p:nvPr/>
          </p:nvSpPr>
          <p:spPr>
            <a:xfrm>
              <a:off x="3458450" y="1187200"/>
              <a:ext cx="16825" cy="32275"/>
            </a:xfrm>
            <a:custGeom>
              <a:avLst/>
              <a:gdLst/>
              <a:ahLst/>
              <a:cxnLst/>
              <a:rect l="l" t="t" r="r" b="b"/>
              <a:pathLst>
                <a:path w="673" h="1291" extrusionOk="0">
                  <a:moveTo>
                    <a:pt x="135" y="0"/>
                  </a:moveTo>
                  <a:cubicBezTo>
                    <a:pt x="81" y="135"/>
                    <a:pt x="54" y="242"/>
                    <a:pt x="27" y="377"/>
                  </a:cubicBezTo>
                  <a:cubicBezTo>
                    <a:pt x="0" y="511"/>
                    <a:pt x="0" y="645"/>
                    <a:pt x="0" y="807"/>
                  </a:cubicBezTo>
                  <a:cubicBezTo>
                    <a:pt x="0" y="968"/>
                    <a:pt x="0" y="1129"/>
                    <a:pt x="54" y="1291"/>
                  </a:cubicBezTo>
                  <a:lnTo>
                    <a:pt x="592" y="1291"/>
                  </a:lnTo>
                  <a:cubicBezTo>
                    <a:pt x="457" y="860"/>
                    <a:pt x="511" y="403"/>
                    <a:pt x="672" y="0"/>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3"/>
            <p:cNvSpPr/>
            <p:nvPr/>
          </p:nvSpPr>
          <p:spPr>
            <a:xfrm>
              <a:off x="3506175" y="1255750"/>
              <a:ext cx="32275" cy="16150"/>
            </a:xfrm>
            <a:custGeom>
              <a:avLst/>
              <a:gdLst/>
              <a:ahLst/>
              <a:cxnLst/>
              <a:rect l="l" t="t" r="r" b="b"/>
              <a:pathLst>
                <a:path w="1291" h="646" extrusionOk="0">
                  <a:moveTo>
                    <a:pt x="0" y="1"/>
                  </a:moveTo>
                  <a:lnTo>
                    <a:pt x="0" y="538"/>
                  </a:lnTo>
                  <a:cubicBezTo>
                    <a:pt x="108" y="565"/>
                    <a:pt x="188" y="592"/>
                    <a:pt x="269" y="619"/>
                  </a:cubicBezTo>
                  <a:cubicBezTo>
                    <a:pt x="403" y="619"/>
                    <a:pt x="538" y="646"/>
                    <a:pt x="672" y="646"/>
                  </a:cubicBezTo>
                  <a:cubicBezTo>
                    <a:pt x="887" y="646"/>
                    <a:pt x="1102" y="619"/>
                    <a:pt x="1291" y="565"/>
                  </a:cubicBezTo>
                  <a:lnTo>
                    <a:pt x="1291" y="27"/>
                  </a:lnTo>
                  <a:cubicBezTo>
                    <a:pt x="1102" y="81"/>
                    <a:pt x="887" y="108"/>
                    <a:pt x="672" y="108"/>
                  </a:cubicBezTo>
                  <a:cubicBezTo>
                    <a:pt x="457" y="108"/>
                    <a:pt x="215" y="81"/>
                    <a:pt x="0" y="1"/>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a:off x="3381825" y="825575"/>
              <a:ext cx="283000" cy="147225"/>
            </a:xfrm>
            <a:custGeom>
              <a:avLst/>
              <a:gdLst/>
              <a:ahLst/>
              <a:cxnLst/>
              <a:rect l="l" t="t" r="r" b="b"/>
              <a:pathLst>
                <a:path w="11320" h="5889" extrusionOk="0">
                  <a:moveTo>
                    <a:pt x="5646" y="0"/>
                  </a:moveTo>
                  <a:cubicBezTo>
                    <a:pt x="242" y="0"/>
                    <a:pt x="0" y="5593"/>
                    <a:pt x="0" y="5646"/>
                  </a:cubicBezTo>
                  <a:cubicBezTo>
                    <a:pt x="0" y="5781"/>
                    <a:pt x="108" y="5888"/>
                    <a:pt x="242" y="5888"/>
                  </a:cubicBezTo>
                  <a:cubicBezTo>
                    <a:pt x="350" y="5888"/>
                    <a:pt x="457" y="5781"/>
                    <a:pt x="484" y="5646"/>
                  </a:cubicBezTo>
                  <a:cubicBezTo>
                    <a:pt x="484" y="5458"/>
                    <a:pt x="699" y="457"/>
                    <a:pt x="5646" y="457"/>
                  </a:cubicBezTo>
                  <a:cubicBezTo>
                    <a:pt x="10593" y="457"/>
                    <a:pt x="10835" y="5458"/>
                    <a:pt x="10835" y="5646"/>
                  </a:cubicBezTo>
                  <a:cubicBezTo>
                    <a:pt x="10835" y="5781"/>
                    <a:pt x="10943" y="5888"/>
                    <a:pt x="11077" y="5888"/>
                  </a:cubicBezTo>
                  <a:cubicBezTo>
                    <a:pt x="11212" y="5888"/>
                    <a:pt x="11319" y="5781"/>
                    <a:pt x="11319" y="5646"/>
                  </a:cubicBezTo>
                  <a:cubicBezTo>
                    <a:pt x="11319" y="5593"/>
                    <a:pt x="11050" y="0"/>
                    <a:pt x="5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a:off x="3412725" y="941850"/>
              <a:ext cx="221175" cy="116300"/>
            </a:xfrm>
            <a:custGeom>
              <a:avLst/>
              <a:gdLst/>
              <a:ahLst/>
              <a:cxnLst/>
              <a:rect l="l" t="t" r="r" b="b"/>
              <a:pathLst>
                <a:path w="8847" h="4652" extrusionOk="0">
                  <a:moveTo>
                    <a:pt x="4437" y="1"/>
                  </a:moveTo>
                  <a:cubicBezTo>
                    <a:pt x="216" y="1"/>
                    <a:pt x="28" y="4356"/>
                    <a:pt x="28" y="4410"/>
                  </a:cubicBezTo>
                  <a:cubicBezTo>
                    <a:pt x="1" y="4544"/>
                    <a:pt x="108" y="4652"/>
                    <a:pt x="243" y="4652"/>
                  </a:cubicBezTo>
                  <a:cubicBezTo>
                    <a:pt x="377" y="4652"/>
                    <a:pt x="485" y="4544"/>
                    <a:pt x="485" y="4410"/>
                  </a:cubicBezTo>
                  <a:cubicBezTo>
                    <a:pt x="485" y="4249"/>
                    <a:pt x="673" y="485"/>
                    <a:pt x="4410" y="485"/>
                  </a:cubicBezTo>
                  <a:cubicBezTo>
                    <a:pt x="8174" y="485"/>
                    <a:pt x="8336" y="4249"/>
                    <a:pt x="8336" y="4410"/>
                  </a:cubicBezTo>
                  <a:cubicBezTo>
                    <a:pt x="8362" y="4544"/>
                    <a:pt x="8443" y="4652"/>
                    <a:pt x="8578" y="4652"/>
                  </a:cubicBezTo>
                  <a:lnTo>
                    <a:pt x="8604" y="4652"/>
                  </a:lnTo>
                  <a:cubicBezTo>
                    <a:pt x="8739" y="4652"/>
                    <a:pt x="8846" y="4544"/>
                    <a:pt x="8820" y="4410"/>
                  </a:cubicBezTo>
                  <a:cubicBezTo>
                    <a:pt x="8820" y="4383"/>
                    <a:pt x="8631" y="1"/>
                    <a:pt x="4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3"/>
            <p:cNvSpPr/>
            <p:nvPr/>
          </p:nvSpPr>
          <p:spPr>
            <a:xfrm>
              <a:off x="3438275" y="1054100"/>
              <a:ext cx="168725" cy="90175"/>
            </a:xfrm>
            <a:custGeom>
              <a:avLst/>
              <a:gdLst/>
              <a:ahLst/>
              <a:cxnLst/>
              <a:rect l="l" t="t" r="r" b="b"/>
              <a:pathLst>
                <a:path w="6749" h="3607" extrusionOk="0">
                  <a:moveTo>
                    <a:pt x="3388" y="1"/>
                  </a:moveTo>
                  <a:cubicBezTo>
                    <a:pt x="162" y="1"/>
                    <a:pt x="27" y="3308"/>
                    <a:pt x="27" y="3361"/>
                  </a:cubicBezTo>
                  <a:cubicBezTo>
                    <a:pt x="1" y="3496"/>
                    <a:pt x="108" y="3603"/>
                    <a:pt x="243" y="3603"/>
                  </a:cubicBezTo>
                  <a:cubicBezTo>
                    <a:pt x="254" y="3606"/>
                    <a:pt x="266" y="3607"/>
                    <a:pt x="277" y="3607"/>
                  </a:cubicBezTo>
                  <a:cubicBezTo>
                    <a:pt x="395" y="3607"/>
                    <a:pt x="485" y="3484"/>
                    <a:pt x="485" y="3361"/>
                  </a:cubicBezTo>
                  <a:cubicBezTo>
                    <a:pt x="485" y="3254"/>
                    <a:pt x="619" y="458"/>
                    <a:pt x="3388" y="458"/>
                  </a:cubicBezTo>
                  <a:cubicBezTo>
                    <a:pt x="6157" y="458"/>
                    <a:pt x="6292" y="3254"/>
                    <a:pt x="6292" y="3361"/>
                  </a:cubicBezTo>
                  <a:cubicBezTo>
                    <a:pt x="6292" y="3496"/>
                    <a:pt x="6399" y="3603"/>
                    <a:pt x="6534" y="3603"/>
                  </a:cubicBezTo>
                  <a:cubicBezTo>
                    <a:pt x="6668" y="3603"/>
                    <a:pt x="6749" y="3496"/>
                    <a:pt x="6749" y="3361"/>
                  </a:cubicBezTo>
                  <a:cubicBezTo>
                    <a:pt x="6749" y="3335"/>
                    <a:pt x="6588" y="1"/>
                    <a:pt x="3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3"/>
            <p:cNvSpPr/>
            <p:nvPr/>
          </p:nvSpPr>
          <p:spPr>
            <a:xfrm>
              <a:off x="3492725" y="2682150"/>
              <a:ext cx="664775" cy="219725"/>
            </a:xfrm>
            <a:custGeom>
              <a:avLst/>
              <a:gdLst/>
              <a:ahLst/>
              <a:cxnLst/>
              <a:rect l="l" t="t" r="r" b="b"/>
              <a:pathLst>
                <a:path w="26591" h="8789" extrusionOk="0">
                  <a:moveTo>
                    <a:pt x="24943" y="0"/>
                  </a:moveTo>
                  <a:cubicBezTo>
                    <a:pt x="22233" y="0"/>
                    <a:pt x="18845" y="2847"/>
                    <a:pt x="16347" y="3223"/>
                  </a:cubicBezTo>
                  <a:cubicBezTo>
                    <a:pt x="15369" y="3370"/>
                    <a:pt x="14614" y="3450"/>
                    <a:pt x="13953" y="3450"/>
                  </a:cubicBezTo>
                  <a:cubicBezTo>
                    <a:pt x="12560" y="3450"/>
                    <a:pt x="11582" y="3094"/>
                    <a:pt x="9814" y="2255"/>
                  </a:cubicBezTo>
                  <a:cubicBezTo>
                    <a:pt x="8631" y="1732"/>
                    <a:pt x="7351" y="1460"/>
                    <a:pt x="6063" y="1460"/>
                  </a:cubicBezTo>
                  <a:cubicBezTo>
                    <a:pt x="5565" y="1460"/>
                    <a:pt x="5066" y="1501"/>
                    <a:pt x="4571" y="1583"/>
                  </a:cubicBezTo>
                  <a:lnTo>
                    <a:pt x="0" y="1583"/>
                  </a:lnTo>
                  <a:lnTo>
                    <a:pt x="0" y="7874"/>
                  </a:lnTo>
                  <a:lnTo>
                    <a:pt x="10943" y="8788"/>
                  </a:lnTo>
                  <a:lnTo>
                    <a:pt x="17879" y="5455"/>
                  </a:lnTo>
                  <a:lnTo>
                    <a:pt x="26591" y="454"/>
                  </a:lnTo>
                  <a:cubicBezTo>
                    <a:pt x="26084" y="133"/>
                    <a:pt x="25529" y="0"/>
                    <a:pt x="24943"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3"/>
            <p:cNvSpPr/>
            <p:nvPr/>
          </p:nvSpPr>
          <p:spPr>
            <a:xfrm>
              <a:off x="3531700" y="2708500"/>
              <a:ext cx="440950" cy="202100"/>
            </a:xfrm>
            <a:custGeom>
              <a:avLst/>
              <a:gdLst/>
              <a:ahLst/>
              <a:cxnLst/>
              <a:rect l="l" t="t" r="r" b="b"/>
              <a:pathLst>
                <a:path w="17638" h="8084" extrusionOk="0">
                  <a:moveTo>
                    <a:pt x="16702" y="0"/>
                  </a:moveTo>
                  <a:cubicBezTo>
                    <a:pt x="14160" y="0"/>
                    <a:pt x="10271" y="3513"/>
                    <a:pt x="10271" y="3513"/>
                  </a:cubicBezTo>
                  <a:lnTo>
                    <a:pt x="7609" y="1766"/>
                  </a:lnTo>
                  <a:cubicBezTo>
                    <a:pt x="6094" y="560"/>
                    <a:pt x="4538" y="206"/>
                    <a:pt x="3232" y="206"/>
                  </a:cubicBezTo>
                  <a:cubicBezTo>
                    <a:pt x="1361" y="206"/>
                    <a:pt x="1" y="932"/>
                    <a:pt x="1" y="932"/>
                  </a:cubicBezTo>
                  <a:lnTo>
                    <a:pt x="1" y="8084"/>
                  </a:lnTo>
                  <a:lnTo>
                    <a:pt x="9384" y="7734"/>
                  </a:lnTo>
                  <a:lnTo>
                    <a:pt x="17638" y="206"/>
                  </a:lnTo>
                  <a:cubicBezTo>
                    <a:pt x="17358" y="63"/>
                    <a:pt x="17042" y="0"/>
                    <a:pt x="16702"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3"/>
            <p:cNvSpPr/>
            <p:nvPr/>
          </p:nvSpPr>
          <p:spPr>
            <a:xfrm>
              <a:off x="3560600" y="2678350"/>
              <a:ext cx="602950" cy="232250"/>
            </a:xfrm>
            <a:custGeom>
              <a:avLst/>
              <a:gdLst/>
              <a:ahLst/>
              <a:cxnLst/>
              <a:rect l="l" t="t" r="r" b="b"/>
              <a:pathLst>
                <a:path w="24118" h="9290" extrusionOk="0">
                  <a:moveTo>
                    <a:pt x="22109" y="1"/>
                  </a:moveTo>
                  <a:cubicBezTo>
                    <a:pt x="21292" y="1"/>
                    <a:pt x="20229" y="190"/>
                    <a:pt x="18955" y="821"/>
                  </a:cubicBezTo>
                  <a:cubicBezTo>
                    <a:pt x="18821" y="875"/>
                    <a:pt x="18767" y="1036"/>
                    <a:pt x="18848" y="1170"/>
                  </a:cubicBezTo>
                  <a:cubicBezTo>
                    <a:pt x="18887" y="1249"/>
                    <a:pt x="18970" y="1299"/>
                    <a:pt x="19053" y="1299"/>
                  </a:cubicBezTo>
                  <a:cubicBezTo>
                    <a:pt x="19084" y="1299"/>
                    <a:pt x="19115" y="1292"/>
                    <a:pt x="19144" y="1278"/>
                  </a:cubicBezTo>
                  <a:cubicBezTo>
                    <a:pt x="20354" y="673"/>
                    <a:pt x="21356" y="502"/>
                    <a:pt x="22112" y="502"/>
                  </a:cubicBezTo>
                  <a:cubicBezTo>
                    <a:pt x="22633" y="502"/>
                    <a:pt x="23037" y="583"/>
                    <a:pt x="23311" y="660"/>
                  </a:cubicBezTo>
                  <a:lnTo>
                    <a:pt x="15406" y="5203"/>
                  </a:lnTo>
                  <a:lnTo>
                    <a:pt x="9626" y="7999"/>
                  </a:lnTo>
                  <a:lnTo>
                    <a:pt x="16643" y="1601"/>
                  </a:lnTo>
                  <a:cubicBezTo>
                    <a:pt x="16724" y="1547"/>
                    <a:pt x="16751" y="1466"/>
                    <a:pt x="16724" y="1385"/>
                  </a:cubicBezTo>
                  <a:cubicBezTo>
                    <a:pt x="16724" y="1305"/>
                    <a:pt x="16670" y="1251"/>
                    <a:pt x="16589" y="1224"/>
                  </a:cubicBezTo>
                  <a:cubicBezTo>
                    <a:pt x="16280" y="1067"/>
                    <a:pt x="15932" y="999"/>
                    <a:pt x="15560" y="999"/>
                  </a:cubicBezTo>
                  <a:cubicBezTo>
                    <a:pt x="13188" y="999"/>
                    <a:pt x="9836" y="3796"/>
                    <a:pt x="9115" y="4424"/>
                  </a:cubicBezTo>
                  <a:lnTo>
                    <a:pt x="6642" y="2810"/>
                  </a:lnTo>
                  <a:cubicBezTo>
                    <a:pt x="5290" y="1757"/>
                    <a:pt x="3645" y="1203"/>
                    <a:pt x="1977" y="1203"/>
                  </a:cubicBezTo>
                  <a:cubicBezTo>
                    <a:pt x="1389" y="1203"/>
                    <a:pt x="798" y="1272"/>
                    <a:pt x="216" y="1412"/>
                  </a:cubicBezTo>
                  <a:cubicBezTo>
                    <a:pt x="81" y="1439"/>
                    <a:pt x="1" y="1547"/>
                    <a:pt x="28" y="1681"/>
                  </a:cubicBezTo>
                  <a:cubicBezTo>
                    <a:pt x="51" y="1798"/>
                    <a:pt x="156" y="1875"/>
                    <a:pt x="272" y="1875"/>
                  </a:cubicBezTo>
                  <a:cubicBezTo>
                    <a:pt x="289" y="1875"/>
                    <a:pt x="306" y="1873"/>
                    <a:pt x="323" y="1869"/>
                  </a:cubicBezTo>
                  <a:cubicBezTo>
                    <a:pt x="852" y="1754"/>
                    <a:pt x="1387" y="1697"/>
                    <a:pt x="1919" y="1697"/>
                  </a:cubicBezTo>
                  <a:cubicBezTo>
                    <a:pt x="3502" y="1697"/>
                    <a:pt x="5065" y="2201"/>
                    <a:pt x="6373" y="3187"/>
                  </a:cubicBezTo>
                  <a:lnTo>
                    <a:pt x="9035" y="4908"/>
                  </a:lnTo>
                  <a:cubicBezTo>
                    <a:pt x="9071" y="4932"/>
                    <a:pt x="9112" y="4945"/>
                    <a:pt x="9155" y="4945"/>
                  </a:cubicBezTo>
                  <a:cubicBezTo>
                    <a:pt x="9206" y="4945"/>
                    <a:pt x="9259" y="4925"/>
                    <a:pt x="9303" y="4881"/>
                  </a:cubicBezTo>
                  <a:cubicBezTo>
                    <a:pt x="9354" y="4856"/>
                    <a:pt x="13171" y="1438"/>
                    <a:pt x="15582" y="1438"/>
                  </a:cubicBezTo>
                  <a:cubicBezTo>
                    <a:pt x="15756" y="1438"/>
                    <a:pt x="15922" y="1455"/>
                    <a:pt x="16079" y="1493"/>
                  </a:cubicBezTo>
                  <a:lnTo>
                    <a:pt x="8174" y="8699"/>
                  </a:lnTo>
                  <a:lnTo>
                    <a:pt x="5163" y="8806"/>
                  </a:lnTo>
                  <a:cubicBezTo>
                    <a:pt x="5029" y="8806"/>
                    <a:pt x="4921" y="8914"/>
                    <a:pt x="4948" y="9048"/>
                  </a:cubicBezTo>
                  <a:cubicBezTo>
                    <a:pt x="4948" y="9182"/>
                    <a:pt x="5055" y="9290"/>
                    <a:pt x="5190" y="9290"/>
                  </a:cubicBezTo>
                  <a:lnTo>
                    <a:pt x="8255" y="9156"/>
                  </a:lnTo>
                  <a:lnTo>
                    <a:pt x="8335" y="9156"/>
                  </a:lnTo>
                  <a:lnTo>
                    <a:pt x="15622" y="5607"/>
                  </a:lnTo>
                  <a:lnTo>
                    <a:pt x="23983" y="821"/>
                  </a:lnTo>
                  <a:cubicBezTo>
                    <a:pt x="24064" y="794"/>
                    <a:pt x="24117" y="713"/>
                    <a:pt x="24117" y="633"/>
                  </a:cubicBezTo>
                  <a:cubicBezTo>
                    <a:pt x="24117" y="525"/>
                    <a:pt x="24064" y="444"/>
                    <a:pt x="23983" y="418"/>
                  </a:cubicBezTo>
                  <a:cubicBezTo>
                    <a:pt x="23936" y="386"/>
                    <a:pt x="23274" y="1"/>
                    <a:pt x="2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3"/>
            <p:cNvSpPr/>
            <p:nvPr/>
          </p:nvSpPr>
          <p:spPr>
            <a:xfrm>
              <a:off x="3242675" y="2299600"/>
              <a:ext cx="102200" cy="797875"/>
            </a:xfrm>
            <a:custGeom>
              <a:avLst/>
              <a:gdLst/>
              <a:ahLst/>
              <a:cxnLst/>
              <a:rect l="l" t="t" r="r" b="b"/>
              <a:pathLst>
                <a:path w="4088" h="31915" extrusionOk="0">
                  <a:moveTo>
                    <a:pt x="243" y="1"/>
                  </a:moveTo>
                  <a:cubicBezTo>
                    <a:pt x="108" y="27"/>
                    <a:pt x="1" y="135"/>
                    <a:pt x="28" y="269"/>
                  </a:cubicBezTo>
                  <a:lnTo>
                    <a:pt x="3604" y="31699"/>
                  </a:lnTo>
                  <a:cubicBezTo>
                    <a:pt x="3630" y="31834"/>
                    <a:pt x="3711" y="31914"/>
                    <a:pt x="3845" y="31914"/>
                  </a:cubicBezTo>
                  <a:lnTo>
                    <a:pt x="3872" y="31914"/>
                  </a:lnTo>
                  <a:cubicBezTo>
                    <a:pt x="4007" y="31914"/>
                    <a:pt x="4087" y="31780"/>
                    <a:pt x="4087" y="31645"/>
                  </a:cubicBezTo>
                  <a:lnTo>
                    <a:pt x="485" y="216"/>
                  </a:lnTo>
                  <a:cubicBezTo>
                    <a:pt x="485" y="81"/>
                    <a:pt x="350"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3"/>
            <p:cNvSpPr/>
            <p:nvPr/>
          </p:nvSpPr>
          <p:spPr>
            <a:xfrm>
              <a:off x="2200150" y="2110050"/>
              <a:ext cx="1331575" cy="823225"/>
            </a:xfrm>
            <a:custGeom>
              <a:avLst/>
              <a:gdLst/>
              <a:ahLst/>
              <a:cxnLst/>
              <a:rect l="l" t="t" r="r" b="b"/>
              <a:pathLst>
                <a:path w="53263" h="32929" extrusionOk="0">
                  <a:moveTo>
                    <a:pt x="40788" y="1"/>
                  </a:moveTo>
                  <a:cubicBezTo>
                    <a:pt x="40788" y="1"/>
                    <a:pt x="2233" y="14654"/>
                    <a:pt x="916" y="24790"/>
                  </a:cubicBezTo>
                  <a:cubicBezTo>
                    <a:pt x="0" y="31851"/>
                    <a:pt x="25631" y="32929"/>
                    <a:pt x="41359" y="32929"/>
                  </a:cubicBezTo>
                  <a:cubicBezTo>
                    <a:pt x="48266" y="32929"/>
                    <a:pt x="53263" y="32721"/>
                    <a:pt x="53263" y="32721"/>
                  </a:cubicBezTo>
                  <a:lnTo>
                    <a:pt x="53263" y="21160"/>
                  </a:lnTo>
                  <a:lnTo>
                    <a:pt x="25678" y="21241"/>
                  </a:lnTo>
                  <a:lnTo>
                    <a:pt x="25678" y="21241"/>
                  </a:lnTo>
                  <a:lnTo>
                    <a:pt x="42374" y="14062"/>
                  </a:lnTo>
                  <a:lnTo>
                    <a:pt x="407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3"/>
            <p:cNvSpPr/>
            <p:nvPr/>
          </p:nvSpPr>
          <p:spPr>
            <a:xfrm>
              <a:off x="2713025" y="2633000"/>
              <a:ext cx="824750" cy="306525"/>
            </a:xfrm>
            <a:custGeom>
              <a:avLst/>
              <a:gdLst/>
              <a:ahLst/>
              <a:cxnLst/>
              <a:rect l="l" t="t" r="r" b="b"/>
              <a:pathLst>
                <a:path w="32990" h="12261" extrusionOk="0">
                  <a:moveTo>
                    <a:pt x="32748" y="0"/>
                  </a:moveTo>
                  <a:lnTo>
                    <a:pt x="323" y="108"/>
                  </a:lnTo>
                  <a:cubicBezTo>
                    <a:pt x="315" y="107"/>
                    <a:pt x="306" y="107"/>
                    <a:pt x="298" y="107"/>
                  </a:cubicBezTo>
                  <a:cubicBezTo>
                    <a:pt x="1" y="107"/>
                    <a:pt x="9" y="565"/>
                    <a:pt x="323" y="565"/>
                  </a:cubicBezTo>
                  <a:lnTo>
                    <a:pt x="32506" y="484"/>
                  </a:lnTo>
                  <a:lnTo>
                    <a:pt x="32506" y="11561"/>
                  </a:lnTo>
                  <a:cubicBezTo>
                    <a:pt x="31484" y="11615"/>
                    <a:pt x="27102" y="11776"/>
                    <a:pt x="21375" y="11776"/>
                  </a:cubicBezTo>
                  <a:cubicBezTo>
                    <a:pt x="21241" y="11776"/>
                    <a:pt x="21133" y="11884"/>
                    <a:pt x="21133" y="12018"/>
                  </a:cubicBezTo>
                  <a:cubicBezTo>
                    <a:pt x="21133" y="12153"/>
                    <a:pt x="21241" y="12233"/>
                    <a:pt x="21375" y="12233"/>
                  </a:cubicBezTo>
                  <a:lnTo>
                    <a:pt x="21375" y="12260"/>
                  </a:lnTo>
                  <a:cubicBezTo>
                    <a:pt x="27935" y="12233"/>
                    <a:pt x="32721" y="12045"/>
                    <a:pt x="32748" y="12045"/>
                  </a:cubicBezTo>
                  <a:cubicBezTo>
                    <a:pt x="32882" y="12045"/>
                    <a:pt x="32990" y="11937"/>
                    <a:pt x="32990" y="11803"/>
                  </a:cubicBezTo>
                  <a:lnTo>
                    <a:pt x="32990" y="242"/>
                  </a:lnTo>
                  <a:cubicBezTo>
                    <a:pt x="32990" y="188"/>
                    <a:pt x="32963" y="108"/>
                    <a:pt x="32909" y="81"/>
                  </a:cubicBezTo>
                  <a:cubicBezTo>
                    <a:pt x="32882" y="27"/>
                    <a:pt x="32802" y="0"/>
                    <a:pt x="327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3"/>
            <p:cNvSpPr/>
            <p:nvPr/>
          </p:nvSpPr>
          <p:spPr>
            <a:xfrm>
              <a:off x="3686975" y="1335075"/>
              <a:ext cx="41025" cy="436750"/>
            </a:xfrm>
            <a:custGeom>
              <a:avLst/>
              <a:gdLst/>
              <a:ahLst/>
              <a:cxnLst/>
              <a:rect l="l" t="t" r="r" b="b"/>
              <a:pathLst>
                <a:path w="1641" h="17470" extrusionOk="0">
                  <a:moveTo>
                    <a:pt x="807" y="0"/>
                  </a:moveTo>
                  <a:cubicBezTo>
                    <a:pt x="350" y="0"/>
                    <a:pt x="0" y="376"/>
                    <a:pt x="0" y="834"/>
                  </a:cubicBezTo>
                  <a:lnTo>
                    <a:pt x="0" y="16347"/>
                  </a:lnTo>
                  <a:cubicBezTo>
                    <a:pt x="0" y="16696"/>
                    <a:pt x="215" y="16992"/>
                    <a:pt x="538" y="17126"/>
                  </a:cubicBezTo>
                  <a:cubicBezTo>
                    <a:pt x="538" y="17153"/>
                    <a:pt x="511" y="17180"/>
                    <a:pt x="511" y="17207"/>
                  </a:cubicBezTo>
                  <a:cubicBezTo>
                    <a:pt x="525" y="17382"/>
                    <a:pt x="652" y="17469"/>
                    <a:pt x="783" y="17469"/>
                  </a:cubicBezTo>
                  <a:cubicBezTo>
                    <a:pt x="915" y="17469"/>
                    <a:pt x="1049" y="17382"/>
                    <a:pt x="1076" y="17207"/>
                  </a:cubicBezTo>
                  <a:cubicBezTo>
                    <a:pt x="1076" y="17180"/>
                    <a:pt x="1049" y="17153"/>
                    <a:pt x="1022" y="17126"/>
                  </a:cubicBezTo>
                  <a:cubicBezTo>
                    <a:pt x="1398" y="17019"/>
                    <a:pt x="1640" y="16696"/>
                    <a:pt x="1640" y="16347"/>
                  </a:cubicBezTo>
                  <a:lnTo>
                    <a:pt x="1640" y="834"/>
                  </a:lnTo>
                  <a:cubicBezTo>
                    <a:pt x="1640" y="376"/>
                    <a:pt x="1264"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3"/>
            <p:cNvSpPr/>
            <p:nvPr/>
          </p:nvSpPr>
          <p:spPr>
            <a:xfrm>
              <a:off x="3686975" y="1612000"/>
              <a:ext cx="41025" cy="159825"/>
            </a:xfrm>
            <a:custGeom>
              <a:avLst/>
              <a:gdLst/>
              <a:ahLst/>
              <a:cxnLst/>
              <a:rect l="l" t="t" r="r" b="b"/>
              <a:pathLst>
                <a:path w="1641" h="6393" extrusionOk="0">
                  <a:moveTo>
                    <a:pt x="1640" y="0"/>
                  </a:moveTo>
                  <a:lnTo>
                    <a:pt x="0" y="619"/>
                  </a:lnTo>
                  <a:lnTo>
                    <a:pt x="0" y="5270"/>
                  </a:lnTo>
                  <a:cubicBezTo>
                    <a:pt x="0" y="5619"/>
                    <a:pt x="215" y="5915"/>
                    <a:pt x="538" y="6049"/>
                  </a:cubicBezTo>
                  <a:cubicBezTo>
                    <a:pt x="538" y="6076"/>
                    <a:pt x="511" y="6103"/>
                    <a:pt x="511" y="6130"/>
                  </a:cubicBezTo>
                  <a:cubicBezTo>
                    <a:pt x="525" y="6305"/>
                    <a:pt x="652" y="6392"/>
                    <a:pt x="783" y="6392"/>
                  </a:cubicBezTo>
                  <a:cubicBezTo>
                    <a:pt x="915" y="6392"/>
                    <a:pt x="1049" y="6305"/>
                    <a:pt x="1076" y="6130"/>
                  </a:cubicBezTo>
                  <a:cubicBezTo>
                    <a:pt x="1076" y="6103"/>
                    <a:pt x="1049" y="6076"/>
                    <a:pt x="1022" y="6049"/>
                  </a:cubicBezTo>
                  <a:cubicBezTo>
                    <a:pt x="1398" y="5942"/>
                    <a:pt x="1640" y="5619"/>
                    <a:pt x="1640" y="5270"/>
                  </a:cubicBezTo>
                  <a:lnTo>
                    <a:pt x="1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3"/>
            <p:cNvSpPr/>
            <p:nvPr/>
          </p:nvSpPr>
          <p:spPr>
            <a:xfrm>
              <a:off x="3635900" y="1451350"/>
              <a:ext cx="144525" cy="61850"/>
            </a:xfrm>
            <a:custGeom>
              <a:avLst/>
              <a:gdLst/>
              <a:ahLst/>
              <a:cxnLst/>
              <a:rect l="l" t="t" r="r" b="b"/>
              <a:pathLst>
                <a:path w="5781" h="2474" extrusionOk="0">
                  <a:moveTo>
                    <a:pt x="1237" y="0"/>
                  </a:moveTo>
                  <a:cubicBezTo>
                    <a:pt x="565" y="0"/>
                    <a:pt x="0" y="538"/>
                    <a:pt x="0" y="1237"/>
                  </a:cubicBezTo>
                  <a:cubicBezTo>
                    <a:pt x="0" y="1909"/>
                    <a:pt x="565" y="2474"/>
                    <a:pt x="1237" y="2474"/>
                  </a:cubicBezTo>
                  <a:lnTo>
                    <a:pt x="4544" y="2474"/>
                  </a:lnTo>
                  <a:cubicBezTo>
                    <a:pt x="5243" y="2474"/>
                    <a:pt x="5781" y="1909"/>
                    <a:pt x="5781" y="1237"/>
                  </a:cubicBezTo>
                  <a:cubicBezTo>
                    <a:pt x="5781" y="538"/>
                    <a:pt x="5243" y="0"/>
                    <a:pt x="4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3"/>
            <p:cNvSpPr/>
            <p:nvPr/>
          </p:nvSpPr>
          <p:spPr>
            <a:xfrm>
              <a:off x="3632875" y="1479750"/>
              <a:ext cx="151250" cy="36150"/>
            </a:xfrm>
            <a:custGeom>
              <a:avLst/>
              <a:gdLst/>
              <a:ahLst/>
              <a:cxnLst/>
              <a:rect l="l" t="t" r="r" b="b"/>
              <a:pathLst>
                <a:path w="6050" h="1446" extrusionOk="0">
                  <a:moveTo>
                    <a:pt x="135" y="0"/>
                  </a:moveTo>
                  <a:cubicBezTo>
                    <a:pt x="67" y="0"/>
                    <a:pt x="0" y="34"/>
                    <a:pt x="14" y="101"/>
                  </a:cubicBezTo>
                  <a:cubicBezTo>
                    <a:pt x="14" y="854"/>
                    <a:pt x="632" y="1445"/>
                    <a:pt x="1358" y="1445"/>
                  </a:cubicBezTo>
                  <a:lnTo>
                    <a:pt x="4665" y="1445"/>
                  </a:lnTo>
                  <a:cubicBezTo>
                    <a:pt x="5418" y="1445"/>
                    <a:pt x="6036" y="854"/>
                    <a:pt x="6036" y="101"/>
                  </a:cubicBezTo>
                  <a:cubicBezTo>
                    <a:pt x="6049" y="34"/>
                    <a:pt x="5982" y="0"/>
                    <a:pt x="5915" y="0"/>
                  </a:cubicBezTo>
                  <a:cubicBezTo>
                    <a:pt x="5848" y="0"/>
                    <a:pt x="5781" y="34"/>
                    <a:pt x="5794" y="101"/>
                  </a:cubicBezTo>
                  <a:cubicBezTo>
                    <a:pt x="5794" y="719"/>
                    <a:pt x="5283" y="1230"/>
                    <a:pt x="4692" y="1230"/>
                  </a:cubicBezTo>
                  <a:lnTo>
                    <a:pt x="1385" y="1230"/>
                  </a:lnTo>
                  <a:cubicBezTo>
                    <a:pt x="766" y="1230"/>
                    <a:pt x="255" y="719"/>
                    <a:pt x="255" y="101"/>
                  </a:cubicBezTo>
                  <a:cubicBezTo>
                    <a:pt x="269" y="34"/>
                    <a:pt x="202"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3"/>
            <p:cNvSpPr/>
            <p:nvPr/>
          </p:nvSpPr>
          <p:spPr>
            <a:xfrm>
              <a:off x="3684950" y="1326325"/>
              <a:ext cx="45075" cy="133775"/>
            </a:xfrm>
            <a:custGeom>
              <a:avLst/>
              <a:gdLst/>
              <a:ahLst/>
              <a:cxnLst/>
              <a:rect l="l" t="t" r="r" b="b"/>
              <a:pathLst>
                <a:path w="1803" h="5351" extrusionOk="0">
                  <a:moveTo>
                    <a:pt x="901" y="1"/>
                  </a:moveTo>
                  <a:cubicBezTo>
                    <a:pt x="451" y="1"/>
                    <a:pt x="1" y="296"/>
                    <a:pt x="1" y="888"/>
                  </a:cubicBezTo>
                  <a:lnTo>
                    <a:pt x="1" y="5351"/>
                  </a:lnTo>
                  <a:lnTo>
                    <a:pt x="1802" y="5351"/>
                  </a:lnTo>
                  <a:lnTo>
                    <a:pt x="1802" y="888"/>
                  </a:lnTo>
                  <a:cubicBezTo>
                    <a:pt x="1802" y="296"/>
                    <a:pt x="1352" y="1"/>
                    <a:pt x="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3"/>
            <p:cNvSpPr/>
            <p:nvPr/>
          </p:nvSpPr>
          <p:spPr>
            <a:xfrm>
              <a:off x="3506825" y="1158300"/>
              <a:ext cx="410725" cy="188250"/>
            </a:xfrm>
            <a:custGeom>
              <a:avLst/>
              <a:gdLst/>
              <a:ahLst/>
              <a:cxnLst/>
              <a:rect l="l" t="t" r="r" b="b"/>
              <a:pathLst>
                <a:path w="16429" h="7530" extrusionOk="0">
                  <a:moveTo>
                    <a:pt x="8067" y="0"/>
                  </a:moveTo>
                  <a:lnTo>
                    <a:pt x="1" y="6426"/>
                  </a:lnTo>
                  <a:cubicBezTo>
                    <a:pt x="1" y="6426"/>
                    <a:pt x="245" y="7530"/>
                    <a:pt x="1527" y="7530"/>
                  </a:cubicBezTo>
                  <a:cubicBezTo>
                    <a:pt x="1894" y="7530"/>
                    <a:pt x="2347" y="7439"/>
                    <a:pt x="2905" y="7205"/>
                  </a:cubicBezTo>
                  <a:cubicBezTo>
                    <a:pt x="4652" y="6426"/>
                    <a:pt x="6265" y="5404"/>
                    <a:pt x="7744" y="4221"/>
                  </a:cubicBezTo>
                  <a:lnTo>
                    <a:pt x="16428" y="7205"/>
                  </a:lnTo>
                  <a:lnTo>
                    <a:pt x="8067"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3"/>
            <p:cNvSpPr/>
            <p:nvPr/>
          </p:nvSpPr>
          <p:spPr>
            <a:xfrm>
              <a:off x="3492725" y="1244325"/>
              <a:ext cx="653350" cy="280575"/>
            </a:xfrm>
            <a:custGeom>
              <a:avLst/>
              <a:gdLst/>
              <a:ahLst/>
              <a:cxnLst/>
              <a:rect l="l" t="t" r="r" b="b"/>
              <a:pathLst>
                <a:path w="26134" h="11223" extrusionOk="0">
                  <a:moveTo>
                    <a:pt x="8443" y="0"/>
                  </a:moveTo>
                  <a:lnTo>
                    <a:pt x="0" y="7690"/>
                  </a:lnTo>
                  <a:cubicBezTo>
                    <a:pt x="0" y="7690"/>
                    <a:pt x="781" y="8444"/>
                    <a:pt x="1985" y="8444"/>
                  </a:cubicBezTo>
                  <a:cubicBezTo>
                    <a:pt x="2878" y="8444"/>
                    <a:pt x="4003" y="8030"/>
                    <a:pt x="5216" y="6588"/>
                  </a:cubicBezTo>
                  <a:lnTo>
                    <a:pt x="8792" y="3442"/>
                  </a:lnTo>
                  <a:cubicBezTo>
                    <a:pt x="8792" y="3442"/>
                    <a:pt x="10179" y="11222"/>
                    <a:pt x="16799" y="11222"/>
                  </a:cubicBezTo>
                  <a:cubicBezTo>
                    <a:pt x="17259" y="11222"/>
                    <a:pt x="17744" y="11185"/>
                    <a:pt x="18256" y="11104"/>
                  </a:cubicBezTo>
                  <a:cubicBezTo>
                    <a:pt x="26133" y="9868"/>
                    <a:pt x="21160" y="2582"/>
                    <a:pt x="21160" y="2582"/>
                  </a:cubicBezTo>
                  <a:lnTo>
                    <a:pt x="21160" y="2582"/>
                  </a:lnTo>
                  <a:lnTo>
                    <a:pt x="16992" y="3764"/>
                  </a:lnTo>
                  <a:lnTo>
                    <a:pt x="8443"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3"/>
            <p:cNvSpPr/>
            <p:nvPr/>
          </p:nvSpPr>
          <p:spPr>
            <a:xfrm>
              <a:off x="3499450" y="1203325"/>
              <a:ext cx="418100" cy="190175"/>
            </a:xfrm>
            <a:custGeom>
              <a:avLst/>
              <a:gdLst/>
              <a:ahLst/>
              <a:cxnLst/>
              <a:rect l="l" t="t" r="r" b="b"/>
              <a:pathLst>
                <a:path w="16724" h="7607" extrusionOk="0">
                  <a:moveTo>
                    <a:pt x="8416" y="0"/>
                  </a:moveTo>
                  <a:lnTo>
                    <a:pt x="0" y="6722"/>
                  </a:lnTo>
                  <a:cubicBezTo>
                    <a:pt x="0" y="6722"/>
                    <a:pt x="150" y="7607"/>
                    <a:pt x="1178" y="7607"/>
                  </a:cubicBezTo>
                  <a:cubicBezTo>
                    <a:pt x="1527" y="7607"/>
                    <a:pt x="1976" y="7505"/>
                    <a:pt x="2554" y="7233"/>
                  </a:cubicBezTo>
                  <a:cubicBezTo>
                    <a:pt x="4867" y="6130"/>
                    <a:pt x="8711" y="2743"/>
                    <a:pt x="8711" y="2743"/>
                  </a:cubicBezTo>
                  <a:lnTo>
                    <a:pt x="16723" y="5404"/>
                  </a:lnTo>
                  <a:lnTo>
                    <a:pt x="8416"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3"/>
            <p:cNvSpPr/>
            <p:nvPr/>
          </p:nvSpPr>
          <p:spPr>
            <a:xfrm>
              <a:off x="3636700" y="1323375"/>
              <a:ext cx="321725" cy="208000"/>
            </a:xfrm>
            <a:custGeom>
              <a:avLst/>
              <a:gdLst/>
              <a:ahLst/>
              <a:cxnLst/>
              <a:rect l="l" t="t" r="r" b="b"/>
              <a:pathLst>
                <a:path w="12869" h="8320" extrusionOk="0">
                  <a:moveTo>
                    <a:pt x="3049" y="0"/>
                  </a:moveTo>
                  <a:cubicBezTo>
                    <a:pt x="2992" y="0"/>
                    <a:pt x="2938" y="25"/>
                    <a:pt x="2899" y="65"/>
                  </a:cubicBezTo>
                  <a:lnTo>
                    <a:pt x="210" y="2431"/>
                  </a:lnTo>
                  <a:cubicBezTo>
                    <a:pt x="0" y="2578"/>
                    <a:pt x="167" y="2855"/>
                    <a:pt x="365" y="2855"/>
                  </a:cubicBezTo>
                  <a:cubicBezTo>
                    <a:pt x="421" y="2855"/>
                    <a:pt x="480" y="2833"/>
                    <a:pt x="533" y="2780"/>
                  </a:cubicBezTo>
                  <a:lnTo>
                    <a:pt x="2899" y="710"/>
                  </a:lnTo>
                  <a:cubicBezTo>
                    <a:pt x="3167" y="1866"/>
                    <a:pt x="4135" y="5227"/>
                    <a:pt x="6797" y="7082"/>
                  </a:cubicBezTo>
                  <a:cubicBezTo>
                    <a:pt x="7945" y="7891"/>
                    <a:pt x="9296" y="8320"/>
                    <a:pt x="10702" y="8320"/>
                  </a:cubicBezTo>
                  <a:cubicBezTo>
                    <a:pt x="10744" y="8320"/>
                    <a:pt x="10787" y="8320"/>
                    <a:pt x="10830" y="8319"/>
                  </a:cubicBezTo>
                  <a:cubicBezTo>
                    <a:pt x="11395" y="8319"/>
                    <a:pt x="11986" y="8265"/>
                    <a:pt x="12551" y="8157"/>
                  </a:cubicBezTo>
                  <a:cubicBezTo>
                    <a:pt x="12868" y="8133"/>
                    <a:pt x="12808" y="7686"/>
                    <a:pt x="12532" y="7686"/>
                  </a:cubicBezTo>
                  <a:cubicBezTo>
                    <a:pt x="12505" y="7686"/>
                    <a:pt x="12475" y="7691"/>
                    <a:pt x="12443" y="7700"/>
                  </a:cubicBezTo>
                  <a:cubicBezTo>
                    <a:pt x="11891" y="7801"/>
                    <a:pt x="11359" y="7851"/>
                    <a:pt x="10846" y="7851"/>
                  </a:cubicBezTo>
                  <a:cubicBezTo>
                    <a:pt x="9434" y="7851"/>
                    <a:pt x="8170" y="7468"/>
                    <a:pt x="7066" y="6679"/>
                  </a:cubicBezTo>
                  <a:cubicBezTo>
                    <a:pt x="4055" y="4582"/>
                    <a:pt x="3275" y="253"/>
                    <a:pt x="3275" y="199"/>
                  </a:cubicBezTo>
                  <a:cubicBezTo>
                    <a:pt x="3275" y="119"/>
                    <a:pt x="3194" y="38"/>
                    <a:pt x="3114" y="11"/>
                  </a:cubicBezTo>
                  <a:cubicBezTo>
                    <a:pt x="3092" y="4"/>
                    <a:pt x="3070" y="0"/>
                    <a:pt x="3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3"/>
            <p:cNvSpPr/>
            <p:nvPr/>
          </p:nvSpPr>
          <p:spPr>
            <a:xfrm>
              <a:off x="3487350" y="1152750"/>
              <a:ext cx="500775" cy="308700"/>
            </a:xfrm>
            <a:custGeom>
              <a:avLst/>
              <a:gdLst/>
              <a:ahLst/>
              <a:cxnLst/>
              <a:rect l="l" t="t" r="r" b="b"/>
              <a:pathLst>
                <a:path w="20031" h="12348" extrusionOk="0">
                  <a:moveTo>
                    <a:pt x="8846" y="545"/>
                  </a:moveTo>
                  <a:lnTo>
                    <a:pt x="14035" y="5088"/>
                  </a:lnTo>
                  <a:lnTo>
                    <a:pt x="9007" y="1835"/>
                  </a:lnTo>
                  <a:cubicBezTo>
                    <a:pt x="8967" y="1795"/>
                    <a:pt x="8920" y="1775"/>
                    <a:pt x="8873" y="1775"/>
                  </a:cubicBezTo>
                  <a:cubicBezTo>
                    <a:pt x="8826" y="1775"/>
                    <a:pt x="8779" y="1795"/>
                    <a:pt x="8738" y="1835"/>
                  </a:cubicBezTo>
                  <a:lnTo>
                    <a:pt x="1775" y="7454"/>
                  </a:lnTo>
                  <a:cubicBezTo>
                    <a:pt x="1398" y="7374"/>
                    <a:pt x="1156" y="6944"/>
                    <a:pt x="1049" y="6702"/>
                  </a:cubicBezTo>
                  <a:lnTo>
                    <a:pt x="8846" y="545"/>
                  </a:lnTo>
                  <a:close/>
                  <a:moveTo>
                    <a:pt x="8900" y="2319"/>
                  </a:moveTo>
                  <a:lnTo>
                    <a:pt x="14572" y="6029"/>
                  </a:lnTo>
                  <a:lnTo>
                    <a:pt x="14572" y="6029"/>
                  </a:lnTo>
                  <a:lnTo>
                    <a:pt x="8765" y="3421"/>
                  </a:lnTo>
                  <a:cubicBezTo>
                    <a:pt x="8743" y="3414"/>
                    <a:pt x="8720" y="3411"/>
                    <a:pt x="8695" y="3411"/>
                  </a:cubicBezTo>
                  <a:cubicBezTo>
                    <a:pt x="8629" y="3411"/>
                    <a:pt x="8555" y="3436"/>
                    <a:pt x="8496" y="3475"/>
                  </a:cubicBezTo>
                  <a:lnTo>
                    <a:pt x="2070" y="9363"/>
                  </a:lnTo>
                  <a:cubicBezTo>
                    <a:pt x="1945" y="9392"/>
                    <a:pt x="1820" y="9407"/>
                    <a:pt x="1695" y="9407"/>
                  </a:cubicBezTo>
                  <a:cubicBezTo>
                    <a:pt x="1474" y="9407"/>
                    <a:pt x="1256" y="9359"/>
                    <a:pt x="1049" y="9256"/>
                  </a:cubicBezTo>
                  <a:cubicBezTo>
                    <a:pt x="914" y="9148"/>
                    <a:pt x="807" y="9014"/>
                    <a:pt x="726" y="8852"/>
                  </a:cubicBezTo>
                  <a:lnTo>
                    <a:pt x="8900" y="2319"/>
                  </a:lnTo>
                  <a:close/>
                  <a:moveTo>
                    <a:pt x="8836" y="0"/>
                  </a:moveTo>
                  <a:cubicBezTo>
                    <a:pt x="8779" y="0"/>
                    <a:pt x="8725" y="20"/>
                    <a:pt x="8684" y="61"/>
                  </a:cubicBezTo>
                  <a:lnTo>
                    <a:pt x="619" y="6460"/>
                  </a:lnTo>
                  <a:cubicBezTo>
                    <a:pt x="538" y="6513"/>
                    <a:pt x="511" y="6621"/>
                    <a:pt x="538" y="6728"/>
                  </a:cubicBezTo>
                  <a:cubicBezTo>
                    <a:pt x="699" y="7159"/>
                    <a:pt x="968" y="7535"/>
                    <a:pt x="1345" y="7777"/>
                  </a:cubicBezTo>
                  <a:lnTo>
                    <a:pt x="323" y="8584"/>
                  </a:lnTo>
                  <a:cubicBezTo>
                    <a:pt x="269" y="8637"/>
                    <a:pt x="242" y="8718"/>
                    <a:pt x="242" y="8826"/>
                  </a:cubicBezTo>
                  <a:cubicBezTo>
                    <a:pt x="323" y="9148"/>
                    <a:pt x="511" y="9471"/>
                    <a:pt x="807" y="9659"/>
                  </a:cubicBezTo>
                  <a:cubicBezTo>
                    <a:pt x="1022" y="9793"/>
                    <a:pt x="1264" y="9847"/>
                    <a:pt x="1506" y="9874"/>
                  </a:cubicBezTo>
                  <a:lnTo>
                    <a:pt x="81" y="11165"/>
                  </a:lnTo>
                  <a:cubicBezTo>
                    <a:pt x="27" y="11218"/>
                    <a:pt x="0" y="11272"/>
                    <a:pt x="0" y="11353"/>
                  </a:cubicBezTo>
                  <a:cubicBezTo>
                    <a:pt x="0" y="11407"/>
                    <a:pt x="27" y="11460"/>
                    <a:pt x="81" y="11514"/>
                  </a:cubicBezTo>
                  <a:cubicBezTo>
                    <a:pt x="646" y="12052"/>
                    <a:pt x="1425" y="12348"/>
                    <a:pt x="2205" y="12348"/>
                  </a:cubicBezTo>
                  <a:lnTo>
                    <a:pt x="2366" y="12348"/>
                  </a:lnTo>
                  <a:cubicBezTo>
                    <a:pt x="3469" y="12294"/>
                    <a:pt x="4571" y="11649"/>
                    <a:pt x="5619" y="10412"/>
                  </a:cubicBezTo>
                  <a:cubicBezTo>
                    <a:pt x="5700" y="10304"/>
                    <a:pt x="5700" y="10143"/>
                    <a:pt x="5593" y="10062"/>
                  </a:cubicBezTo>
                  <a:cubicBezTo>
                    <a:pt x="5547" y="10029"/>
                    <a:pt x="5493" y="10014"/>
                    <a:pt x="5439" y="10014"/>
                  </a:cubicBezTo>
                  <a:cubicBezTo>
                    <a:pt x="5364" y="10014"/>
                    <a:pt x="5290" y="10042"/>
                    <a:pt x="5243" y="10089"/>
                  </a:cubicBezTo>
                  <a:cubicBezTo>
                    <a:pt x="4302" y="11218"/>
                    <a:pt x="3334" y="11837"/>
                    <a:pt x="2339" y="11864"/>
                  </a:cubicBezTo>
                  <a:cubicBezTo>
                    <a:pt x="2301" y="11865"/>
                    <a:pt x="2262" y="11866"/>
                    <a:pt x="2223" y="11866"/>
                  </a:cubicBezTo>
                  <a:cubicBezTo>
                    <a:pt x="1644" y="11866"/>
                    <a:pt x="1071" y="11679"/>
                    <a:pt x="592" y="11326"/>
                  </a:cubicBezTo>
                  <a:lnTo>
                    <a:pt x="8711" y="3932"/>
                  </a:lnTo>
                  <a:lnTo>
                    <a:pt x="17127" y="7643"/>
                  </a:lnTo>
                  <a:lnTo>
                    <a:pt x="17153" y="7643"/>
                  </a:lnTo>
                  <a:cubicBezTo>
                    <a:pt x="17153" y="7643"/>
                    <a:pt x="17180" y="7669"/>
                    <a:pt x="17207" y="7669"/>
                  </a:cubicBezTo>
                  <a:cubicBezTo>
                    <a:pt x="17261" y="7669"/>
                    <a:pt x="17288" y="7643"/>
                    <a:pt x="17315" y="7643"/>
                  </a:cubicBezTo>
                  <a:lnTo>
                    <a:pt x="19869" y="6379"/>
                  </a:lnTo>
                  <a:cubicBezTo>
                    <a:pt x="20003" y="6325"/>
                    <a:pt x="20030" y="6191"/>
                    <a:pt x="19976" y="6056"/>
                  </a:cubicBezTo>
                  <a:cubicBezTo>
                    <a:pt x="19937" y="5978"/>
                    <a:pt x="19855" y="5928"/>
                    <a:pt x="19760" y="5928"/>
                  </a:cubicBezTo>
                  <a:cubicBezTo>
                    <a:pt x="19726" y="5928"/>
                    <a:pt x="19690" y="5934"/>
                    <a:pt x="19654" y="5949"/>
                  </a:cubicBezTo>
                  <a:lnTo>
                    <a:pt x="17234" y="7159"/>
                  </a:lnTo>
                  <a:lnTo>
                    <a:pt x="16159" y="6486"/>
                  </a:lnTo>
                  <a:cubicBezTo>
                    <a:pt x="16186" y="6406"/>
                    <a:pt x="16159" y="6325"/>
                    <a:pt x="16105" y="6271"/>
                  </a:cubicBezTo>
                  <a:lnTo>
                    <a:pt x="9007" y="61"/>
                  </a:lnTo>
                  <a:cubicBezTo>
                    <a:pt x="8953" y="20"/>
                    <a:pt x="8893" y="0"/>
                    <a:pt x="8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3"/>
            <p:cNvSpPr/>
            <p:nvPr/>
          </p:nvSpPr>
          <p:spPr>
            <a:xfrm>
              <a:off x="3988100" y="1218975"/>
              <a:ext cx="1622575" cy="1420750"/>
            </a:xfrm>
            <a:custGeom>
              <a:avLst/>
              <a:gdLst/>
              <a:ahLst/>
              <a:cxnLst/>
              <a:rect l="l" t="t" r="r" b="b"/>
              <a:pathLst>
                <a:path w="64903" h="56830" extrusionOk="0">
                  <a:moveTo>
                    <a:pt x="30265" y="0"/>
                  </a:moveTo>
                  <a:cubicBezTo>
                    <a:pt x="15605" y="0"/>
                    <a:pt x="0" y="1767"/>
                    <a:pt x="0" y="1767"/>
                  </a:cubicBezTo>
                  <a:lnTo>
                    <a:pt x="807" y="12092"/>
                  </a:lnTo>
                  <a:lnTo>
                    <a:pt x="40625" y="13221"/>
                  </a:lnTo>
                  <a:lnTo>
                    <a:pt x="16912" y="35267"/>
                  </a:lnTo>
                  <a:lnTo>
                    <a:pt x="14438" y="56830"/>
                  </a:lnTo>
                  <a:lnTo>
                    <a:pt x="14438" y="56830"/>
                  </a:lnTo>
                  <a:cubicBezTo>
                    <a:pt x="14438" y="56830"/>
                    <a:pt x="64903" y="16393"/>
                    <a:pt x="54659" y="4456"/>
                  </a:cubicBezTo>
                  <a:cubicBezTo>
                    <a:pt x="51689" y="991"/>
                    <a:pt x="41242" y="0"/>
                    <a:pt x="30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a:off x="3982050" y="1209175"/>
              <a:ext cx="910775" cy="318150"/>
            </a:xfrm>
            <a:custGeom>
              <a:avLst/>
              <a:gdLst/>
              <a:ahLst/>
              <a:cxnLst/>
              <a:rect l="l" t="t" r="r" b="b"/>
              <a:pathLst>
                <a:path w="36431" h="12726" extrusionOk="0">
                  <a:moveTo>
                    <a:pt x="29083" y="1"/>
                  </a:moveTo>
                  <a:cubicBezTo>
                    <a:pt x="15832" y="1"/>
                    <a:pt x="397" y="1895"/>
                    <a:pt x="215" y="1917"/>
                  </a:cubicBezTo>
                  <a:cubicBezTo>
                    <a:pt x="81" y="1917"/>
                    <a:pt x="0" y="2025"/>
                    <a:pt x="0" y="2159"/>
                  </a:cubicBezTo>
                  <a:lnTo>
                    <a:pt x="807" y="12510"/>
                  </a:lnTo>
                  <a:cubicBezTo>
                    <a:pt x="807" y="12618"/>
                    <a:pt x="914" y="12725"/>
                    <a:pt x="1022" y="12725"/>
                  </a:cubicBezTo>
                  <a:lnTo>
                    <a:pt x="1049" y="12725"/>
                  </a:lnTo>
                  <a:cubicBezTo>
                    <a:pt x="1183" y="12699"/>
                    <a:pt x="1264" y="12591"/>
                    <a:pt x="1264" y="12457"/>
                  </a:cubicBezTo>
                  <a:lnTo>
                    <a:pt x="484" y="2347"/>
                  </a:lnTo>
                  <a:cubicBezTo>
                    <a:pt x="2445" y="2102"/>
                    <a:pt x="16576" y="472"/>
                    <a:pt x="28858" y="472"/>
                  </a:cubicBezTo>
                  <a:cubicBezTo>
                    <a:pt x="31395" y="472"/>
                    <a:pt x="33853" y="542"/>
                    <a:pt x="36108" y="707"/>
                  </a:cubicBezTo>
                  <a:cubicBezTo>
                    <a:pt x="36404" y="681"/>
                    <a:pt x="36431" y="277"/>
                    <a:pt x="36162" y="223"/>
                  </a:cubicBezTo>
                  <a:cubicBezTo>
                    <a:pt x="33954" y="67"/>
                    <a:pt x="31556" y="1"/>
                    <a:pt x="290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a:off x="4561425" y="1474875"/>
              <a:ext cx="510875" cy="485325"/>
            </a:xfrm>
            <a:custGeom>
              <a:avLst/>
              <a:gdLst/>
              <a:ahLst/>
              <a:cxnLst/>
              <a:rect l="l" t="t" r="r" b="b"/>
              <a:pathLst>
                <a:path w="20435" h="19413" extrusionOk="0">
                  <a:moveTo>
                    <a:pt x="20165" y="0"/>
                  </a:moveTo>
                  <a:cubicBezTo>
                    <a:pt x="20105" y="0"/>
                    <a:pt x="20044" y="27"/>
                    <a:pt x="20004" y="81"/>
                  </a:cubicBezTo>
                  <a:lnTo>
                    <a:pt x="108" y="18982"/>
                  </a:lnTo>
                  <a:cubicBezTo>
                    <a:pt x="1" y="19089"/>
                    <a:pt x="1" y="19224"/>
                    <a:pt x="108" y="19331"/>
                  </a:cubicBezTo>
                  <a:cubicBezTo>
                    <a:pt x="135" y="19385"/>
                    <a:pt x="189" y="19412"/>
                    <a:pt x="270" y="19412"/>
                  </a:cubicBezTo>
                  <a:cubicBezTo>
                    <a:pt x="324" y="19412"/>
                    <a:pt x="377" y="19385"/>
                    <a:pt x="431" y="19331"/>
                  </a:cubicBezTo>
                  <a:lnTo>
                    <a:pt x="20327" y="404"/>
                  </a:lnTo>
                  <a:cubicBezTo>
                    <a:pt x="20434" y="323"/>
                    <a:pt x="20434" y="162"/>
                    <a:pt x="20327" y="81"/>
                  </a:cubicBezTo>
                  <a:cubicBezTo>
                    <a:pt x="20286" y="27"/>
                    <a:pt x="20226" y="0"/>
                    <a:pt x="20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3"/>
            <p:cNvSpPr/>
            <p:nvPr/>
          </p:nvSpPr>
          <p:spPr>
            <a:xfrm>
              <a:off x="3432525" y="1867325"/>
              <a:ext cx="659775" cy="556650"/>
            </a:xfrm>
            <a:custGeom>
              <a:avLst/>
              <a:gdLst/>
              <a:ahLst/>
              <a:cxnLst/>
              <a:rect l="l" t="t" r="r" b="b"/>
              <a:pathLst>
                <a:path w="26391" h="22266" extrusionOk="0">
                  <a:moveTo>
                    <a:pt x="14131" y="3768"/>
                  </a:moveTo>
                  <a:cubicBezTo>
                    <a:pt x="16040" y="3768"/>
                    <a:pt x="17922" y="4413"/>
                    <a:pt x="19454" y="5596"/>
                  </a:cubicBezTo>
                  <a:lnTo>
                    <a:pt x="14238" y="11457"/>
                  </a:lnTo>
                  <a:lnTo>
                    <a:pt x="7570" y="6752"/>
                  </a:lnTo>
                  <a:cubicBezTo>
                    <a:pt x="9237" y="4870"/>
                    <a:pt x="11603" y="3768"/>
                    <a:pt x="14131" y="3768"/>
                  </a:cubicBezTo>
                  <a:close/>
                  <a:moveTo>
                    <a:pt x="19830" y="5919"/>
                  </a:moveTo>
                  <a:cubicBezTo>
                    <a:pt x="21739" y="7559"/>
                    <a:pt x="22842" y="9979"/>
                    <a:pt x="22842" y="12506"/>
                  </a:cubicBezTo>
                  <a:cubicBezTo>
                    <a:pt x="22842" y="13985"/>
                    <a:pt x="22465" y="15463"/>
                    <a:pt x="21739" y="16754"/>
                  </a:cubicBezTo>
                  <a:lnTo>
                    <a:pt x="14641" y="11753"/>
                  </a:lnTo>
                  <a:lnTo>
                    <a:pt x="19830" y="5919"/>
                  </a:lnTo>
                  <a:close/>
                  <a:moveTo>
                    <a:pt x="7248" y="7129"/>
                  </a:moveTo>
                  <a:lnTo>
                    <a:pt x="13916" y="11834"/>
                  </a:lnTo>
                  <a:lnTo>
                    <a:pt x="7893" y="18609"/>
                  </a:lnTo>
                  <a:cubicBezTo>
                    <a:pt x="6280" y="16996"/>
                    <a:pt x="5393" y="14791"/>
                    <a:pt x="5393" y="12506"/>
                  </a:cubicBezTo>
                  <a:cubicBezTo>
                    <a:pt x="5393" y="10543"/>
                    <a:pt x="6038" y="8661"/>
                    <a:pt x="7248" y="7129"/>
                  </a:cubicBezTo>
                  <a:close/>
                  <a:moveTo>
                    <a:pt x="14292" y="12103"/>
                  </a:moveTo>
                  <a:lnTo>
                    <a:pt x="21497" y="17184"/>
                  </a:lnTo>
                  <a:cubicBezTo>
                    <a:pt x="19884" y="19711"/>
                    <a:pt x="17115" y="21217"/>
                    <a:pt x="14131" y="21217"/>
                  </a:cubicBezTo>
                  <a:cubicBezTo>
                    <a:pt x="11953" y="21217"/>
                    <a:pt x="9856" y="20410"/>
                    <a:pt x="8243" y="18932"/>
                  </a:cubicBezTo>
                  <a:lnTo>
                    <a:pt x="14292" y="12103"/>
                  </a:lnTo>
                  <a:close/>
                  <a:moveTo>
                    <a:pt x="24522" y="0"/>
                  </a:moveTo>
                  <a:cubicBezTo>
                    <a:pt x="24457" y="0"/>
                    <a:pt x="24390" y="27"/>
                    <a:pt x="24347" y="84"/>
                  </a:cubicBezTo>
                  <a:lnTo>
                    <a:pt x="19750" y="5247"/>
                  </a:lnTo>
                  <a:cubicBezTo>
                    <a:pt x="18080" y="3939"/>
                    <a:pt x="16091" y="3301"/>
                    <a:pt x="14113" y="3301"/>
                  </a:cubicBezTo>
                  <a:cubicBezTo>
                    <a:pt x="11536" y="3301"/>
                    <a:pt x="8977" y="4384"/>
                    <a:pt x="7167" y="6483"/>
                  </a:cubicBezTo>
                  <a:lnTo>
                    <a:pt x="446" y="1751"/>
                  </a:lnTo>
                  <a:cubicBezTo>
                    <a:pt x="402" y="1723"/>
                    <a:pt x="359" y="1710"/>
                    <a:pt x="318" y="1710"/>
                  </a:cubicBezTo>
                  <a:cubicBezTo>
                    <a:pt x="132" y="1710"/>
                    <a:pt x="0" y="1973"/>
                    <a:pt x="177" y="2128"/>
                  </a:cubicBezTo>
                  <a:lnTo>
                    <a:pt x="6871" y="6833"/>
                  </a:lnTo>
                  <a:cubicBezTo>
                    <a:pt x="3995" y="10489"/>
                    <a:pt x="4317" y="15678"/>
                    <a:pt x="7570" y="18959"/>
                  </a:cubicBezTo>
                  <a:lnTo>
                    <a:pt x="5043" y="21862"/>
                  </a:lnTo>
                  <a:cubicBezTo>
                    <a:pt x="4936" y="21943"/>
                    <a:pt x="4963" y="22104"/>
                    <a:pt x="5043" y="22185"/>
                  </a:cubicBezTo>
                  <a:cubicBezTo>
                    <a:pt x="5097" y="22239"/>
                    <a:pt x="5151" y="22265"/>
                    <a:pt x="5204" y="22265"/>
                  </a:cubicBezTo>
                  <a:cubicBezTo>
                    <a:pt x="5285" y="22239"/>
                    <a:pt x="5339" y="22212"/>
                    <a:pt x="5393" y="22185"/>
                  </a:cubicBezTo>
                  <a:lnTo>
                    <a:pt x="7947" y="19308"/>
                  </a:lnTo>
                  <a:cubicBezTo>
                    <a:pt x="9712" y="20926"/>
                    <a:pt x="11915" y="21706"/>
                    <a:pt x="14103" y="21706"/>
                  </a:cubicBezTo>
                  <a:cubicBezTo>
                    <a:pt x="17115" y="21706"/>
                    <a:pt x="20099" y="20229"/>
                    <a:pt x="21874" y="17426"/>
                  </a:cubicBezTo>
                  <a:lnTo>
                    <a:pt x="25987" y="20357"/>
                  </a:lnTo>
                  <a:cubicBezTo>
                    <a:pt x="26041" y="20383"/>
                    <a:pt x="26095" y="20383"/>
                    <a:pt x="26122" y="20410"/>
                  </a:cubicBezTo>
                  <a:cubicBezTo>
                    <a:pt x="26202" y="20383"/>
                    <a:pt x="26283" y="20357"/>
                    <a:pt x="26337" y="20303"/>
                  </a:cubicBezTo>
                  <a:cubicBezTo>
                    <a:pt x="26391" y="20195"/>
                    <a:pt x="26364" y="20034"/>
                    <a:pt x="26283" y="19953"/>
                  </a:cubicBezTo>
                  <a:lnTo>
                    <a:pt x="22116" y="17023"/>
                  </a:lnTo>
                  <a:cubicBezTo>
                    <a:pt x="24293" y="13232"/>
                    <a:pt x="23460" y="8419"/>
                    <a:pt x="20126" y="5542"/>
                  </a:cubicBezTo>
                  <a:lnTo>
                    <a:pt x="24697" y="407"/>
                  </a:lnTo>
                  <a:cubicBezTo>
                    <a:pt x="24777" y="300"/>
                    <a:pt x="24777" y="165"/>
                    <a:pt x="24670" y="58"/>
                  </a:cubicBezTo>
                  <a:cubicBezTo>
                    <a:pt x="24632" y="20"/>
                    <a:pt x="24578" y="0"/>
                    <a:pt x="24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3"/>
            <p:cNvSpPr/>
            <p:nvPr/>
          </p:nvSpPr>
          <p:spPr>
            <a:xfrm>
              <a:off x="3321325" y="1790775"/>
              <a:ext cx="164700" cy="165375"/>
            </a:xfrm>
            <a:custGeom>
              <a:avLst/>
              <a:gdLst/>
              <a:ahLst/>
              <a:cxnLst/>
              <a:rect l="l" t="t" r="r" b="b"/>
              <a:pathLst>
                <a:path w="6588" h="6615" extrusionOk="0">
                  <a:moveTo>
                    <a:pt x="3281" y="1"/>
                  </a:moveTo>
                  <a:cubicBezTo>
                    <a:pt x="1452" y="1"/>
                    <a:pt x="0" y="1480"/>
                    <a:pt x="0" y="3308"/>
                  </a:cubicBezTo>
                  <a:cubicBezTo>
                    <a:pt x="0" y="5136"/>
                    <a:pt x="1452" y="6615"/>
                    <a:pt x="3281" y="6615"/>
                  </a:cubicBezTo>
                  <a:cubicBezTo>
                    <a:pt x="5109" y="6615"/>
                    <a:pt x="6588" y="5136"/>
                    <a:pt x="6588" y="3308"/>
                  </a:cubicBezTo>
                  <a:cubicBezTo>
                    <a:pt x="6588" y="1480"/>
                    <a:pt x="5109" y="1"/>
                    <a:pt x="3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3"/>
            <p:cNvSpPr/>
            <p:nvPr/>
          </p:nvSpPr>
          <p:spPr>
            <a:xfrm>
              <a:off x="3994150" y="1737675"/>
              <a:ext cx="192250" cy="192950"/>
            </a:xfrm>
            <a:custGeom>
              <a:avLst/>
              <a:gdLst/>
              <a:ahLst/>
              <a:cxnLst/>
              <a:rect l="l" t="t" r="r" b="b"/>
              <a:pathLst>
                <a:path w="7690" h="7718" extrusionOk="0">
                  <a:moveTo>
                    <a:pt x="3845" y="1"/>
                  </a:moveTo>
                  <a:cubicBezTo>
                    <a:pt x="1721" y="1"/>
                    <a:pt x="0" y="1748"/>
                    <a:pt x="0" y="3872"/>
                  </a:cubicBezTo>
                  <a:cubicBezTo>
                    <a:pt x="0" y="5996"/>
                    <a:pt x="1721" y="7717"/>
                    <a:pt x="3845" y="7717"/>
                  </a:cubicBezTo>
                  <a:cubicBezTo>
                    <a:pt x="5969" y="7717"/>
                    <a:pt x="7690" y="5996"/>
                    <a:pt x="7690" y="3872"/>
                  </a:cubicBezTo>
                  <a:cubicBezTo>
                    <a:pt x="7690" y="1748"/>
                    <a:pt x="5969" y="1"/>
                    <a:pt x="3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3"/>
            <p:cNvSpPr/>
            <p:nvPr/>
          </p:nvSpPr>
          <p:spPr>
            <a:xfrm>
              <a:off x="4045225" y="2298925"/>
              <a:ext cx="210400" cy="210425"/>
            </a:xfrm>
            <a:custGeom>
              <a:avLst/>
              <a:gdLst/>
              <a:ahLst/>
              <a:cxnLst/>
              <a:rect l="l" t="t" r="r" b="b"/>
              <a:pathLst>
                <a:path w="8416" h="8417" extrusionOk="0">
                  <a:moveTo>
                    <a:pt x="4222" y="1"/>
                  </a:moveTo>
                  <a:cubicBezTo>
                    <a:pt x="1883" y="1"/>
                    <a:pt x="1" y="1910"/>
                    <a:pt x="1" y="4222"/>
                  </a:cubicBezTo>
                  <a:cubicBezTo>
                    <a:pt x="1" y="6534"/>
                    <a:pt x="1883" y="8416"/>
                    <a:pt x="4222" y="8416"/>
                  </a:cubicBezTo>
                  <a:cubicBezTo>
                    <a:pt x="6534" y="8416"/>
                    <a:pt x="8416" y="6534"/>
                    <a:pt x="8416" y="4222"/>
                  </a:cubicBezTo>
                  <a:cubicBezTo>
                    <a:pt x="8416" y="1910"/>
                    <a:pt x="6534" y="1"/>
                    <a:pt x="4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3"/>
            <p:cNvSpPr/>
            <p:nvPr/>
          </p:nvSpPr>
          <p:spPr>
            <a:xfrm>
              <a:off x="3428875" y="2371525"/>
              <a:ext cx="210400" cy="209725"/>
            </a:xfrm>
            <a:custGeom>
              <a:avLst/>
              <a:gdLst/>
              <a:ahLst/>
              <a:cxnLst/>
              <a:rect l="l" t="t" r="r" b="b"/>
              <a:pathLst>
                <a:path w="8416" h="8389" extrusionOk="0">
                  <a:moveTo>
                    <a:pt x="4221" y="0"/>
                  </a:moveTo>
                  <a:cubicBezTo>
                    <a:pt x="1909" y="0"/>
                    <a:pt x="0" y="1882"/>
                    <a:pt x="0" y="4195"/>
                  </a:cubicBezTo>
                  <a:cubicBezTo>
                    <a:pt x="0" y="6507"/>
                    <a:pt x="1909" y="8389"/>
                    <a:pt x="4221" y="8389"/>
                  </a:cubicBezTo>
                  <a:cubicBezTo>
                    <a:pt x="6533" y="8389"/>
                    <a:pt x="8415" y="6507"/>
                    <a:pt x="8415" y="4195"/>
                  </a:cubicBezTo>
                  <a:cubicBezTo>
                    <a:pt x="8415" y="1882"/>
                    <a:pt x="6533" y="0"/>
                    <a:pt x="4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3"/>
            <p:cNvSpPr/>
            <p:nvPr/>
          </p:nvSpPr>
          <p:spPr>
            <a:xfrm>
              <a:off x="3648650" y="2042850"/>
              <a:ext cx="274275" cy="274250"/>
            </a:xfrm>
            <a:custGeom>
              <a:avLst/>
              <a:gdLst/>
              <a:ahLst/>
              <a:cxnLst/>
              <a:rect l="l" t="t" r="r" b="b"/>
              <a:pathLst>
                <a:path w="10971" h="10970" extrusionOk="0">
                  <a:moveTo>
                    <a:pt x="5486" y="0"/>
                  </a:moveTo>
                  <a:cubicBezTo>
                    <a:pt x="2448" y="0"/>
                    <a:pt x="1" y="2447"/>
                    <a:pt x="1" y="5485"/>
                  </a:cubicBezTo>
                  <a:cubicBezTo>
                    <a:pt x="1" y="8523"/>
                    <a:pt x="2448" y="10970"/>
                    <a:pt x="5486" y="10970"/>
                  </a:cubicBezTo>
                  <a:cubicBezTo>
                    <a:pt x="8497" y="10970"/>
                    <a:pt x="10970" y="8523"/>
                    <a:pt x="10970" y="5485"/>
                  </a:cubicBezTo>
                  <a:cubicBezTo>
                    <a:pt x="10970" y="2447"/>
                    <a:pt x="8497" y="0"/>
                    <a:pt x="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3"/>
            <p:cNvSpPr/>
            <p:nvPr/>
          </p:nvSpPr>
          <p:spPr>
            <a:xfrm>
              <a:off x="3260550" y="1486525"/>
              <a:ext cx="133400" cy="204125"/>
            </a:xfrm>
            <a:custGeom>
              <a:avLst/>
              <a:gdLst/>
              <a:ahLst/>
              <a:cxnLst/>
              <a:rect l="l" t="t" r="r" b="b"/>
              <a:pathLst>
                <a:path w="5336" h="8165" extrusionOk="0">
                  <a:moveTo>
                    <a:pt x="522" y="0"/>
                  </a:moveTo>
                  <a:cubicBezTo>
                    <a:pt x="291" y="0"/>
                    <a:pt x="1" y="265"/>
                    <a:pt x="173" y="475"/>
                  </a:cubicBezTo>
                  <a:lnTo>
                    <a:pt x="4663" y="8003"/>
                  </a:lnTo>
                  <a:cubicBezTo>
                    <a:pt x="4717" y="8111"/>
                    <a:pt x="4824" y="8165"/>
                    <a:pt x="4959" y="8165"/>
                  </a:cubicBezTo>
                  <a:cubicBezTo>
                    <a:pt x="5013" y="8165"/>
                    <a:pt x="5066" y="8165"/>
                    <a:pt x="5120" y="8138"/>
                  </a:cubicBezTo>
                  <a:cubicBezTo>
                    <a:pt x="5281" y="8030"/>
                    <a:pt x="5335" y="7842"/>
                    <a:pt x="5228" y="7681"/>
                  </a:cubicBezTo>
                  <a:lnTo>
                    <a:pt x="738" y="153"/>
                  </a:lnTo>
                  <a:cubicBezTo>
                    <a:pt x="699" y="44"/>
                    <a:pt x="615" y="0"/>
                    <a:pt x="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3"/>
            <p:cNvSpPr/>
            <p:nvPr/>
          </p:nvSpPr>
          <p:spPr>
            <a:xfrm>
              <a:off x="2952925" y="1921675"/>
              <a:ext cx="288225" cy="60050"/>
            </a:xfrm>
            <a:custGeom>
              <a:avLst/>
              <a:gdLst/>
              <a:ahLst/>
              <a:cxnLst/>
              <a:rect l="l" t="t" r="r" b="b"/>
              <a:pathLst>
                <a:path w="11529" h="2402" extrusionOk="0">
                  <a:moveTo>
                    <a:pt x="444" y="1"/>
                  </a:moveTo>
                  <a:cubicBezTo>
                    <a:pt x="73" y="1"/>
                    <a:pt x="0" y="604"/>
                    <a:pt x="406" y="680"/>
                  </a:cubicBezTo>
                  <a:lnTo>
                    <a:pt x="10972" y="2400"/>
                  </a:lnTo>
                  <a:lnTo>
                    <a:pt x="11026" y="2400"/>
                  </a:lnTo>
                  <a:cubicBezTo>
                    <a:pt x="11035" y="2401"/>
                    <a:pt x="11044" y="2401"/>
                    <a:pt x="11053" y="2401"/>
                  </a:cubicBezTo>
                  <a:cubicBezTo>
                    <a:pt x="11485" y="2401"/>
                    <a:pt x="11528" y="1755"/>
                    <a:pt x="11080" y="1728"/>
                  </a:cubicBezTo>
                  <a:lnTo>
                    <a:pt x="514" y="8"/>
                  </a:lnTo>
                  <a:cubicBezTo>
                    <a:pt x="490" y="3"/>
                    <a:pt x="466"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3"/>
            <p:cNvSpPr/>
            <p:nvPr/>
          </p:nvSpPr>
          <p:spPr>
            <a:xfrm>
              <a:off x="3208400" y="2324825"/>
              <a:ext cx="179450" cy="131425"/>
            </a:xfrm>
            <a:custGeom>
              <a:avLst/>
              <a:gdLst/>
              <a:ahLst/>
              <a:cxnLst/>
              <a:rect l="l" t="t" r="r" b="b"/>
              <a:pathLst>
                <a:path w="7178" h="5257" extrusionOk="0">
                  <a:moveTo>
                    <a:pt x="6697" y="0"/>
                  </a:moveTo>
                  <a:cubicBezTo>
                    <a:pt x="6627" y="0"/>
                    <a:pt x="6552" y="28"/>
                    <a:pt x="6480" y="94"/>
                  </a:cubicBezTo>
                  <a:lnTo>
                    <a:pt x="189" y="4638"/>
                  </a:lnTo>
                  <a:cubicBezTo>
                    <a:pt x="28" y="4745"/>
                    <a:pt x="1" y="4960"/>
                    <a:pt x="108" y="5122"/>
                  </a:cubicBezTo>
                  <a:cubicBezTo>
                    <a:pt x="189" y="5202"/>
                    <a:pt x="269" y="5256"/>
                    <a:pt x="377" y="5256"/>
                  </a:cubicBezTo>
                  <a:cubicBezTo>
                    <a:pt x="458" y="5256"/>
                    <a:pt x="538" y="5229"/>
                    <a:pt x="592" y="5202"/>
                  </a:cubicBezTo>
                  <a:lnTo>
                    <a:pt x="6857" y="632"/>
                  </a:lnTo>
                  <a:cubicBezTo>
                    <a:pt x="7177" y="418"/>
                    <a:pt x="6971" y="0"/>
                    <a:pt x="6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3"/>
            <p:cNvSpPr/>
            <p:nvPr/>
          </p:nvSpPr>
          <p:spPr>
            <a:xfrm>
              <a:off x="4265025" y="1615900"/>
              <a:ext cx="212750" cy="133900"/>
            </a:xfrm>
            <a:custGeom>
              <a:avLst/>
              <a:gdLst/>
              <a:ahLst/>
              <a:cxnLst/>
              <a:rect l="l" t="t" r="r" b="b"/>
              <a:pathLst>
                <a:path w="8510" h="5356" extrusionOk="0">
                  <a:moveTo>
                    <a:pt x="8071" y="0"/>
                  </a:moveTo>
                  <a:cubicBezTo>
                    <a:pt x="8027" y="0"/>
                    <a:pt x="7980" y="10"/>
                    <a:pt x="7932" y="32"/>
                  </a:cubicBezTo>
                  <a:lnTo>
                    <a:pt x="215" y="4737"/>
                  </a:lnTo>
                  <a:cubicBezTo>
                    <a:pt x="54" y="4818"/>
                    <a:pt x="0" y="5033"/>
                    <a:pt x="81" y="5194"/>
                  </a:cubicBezTo>
                  <a:cubicBezTo>
                    <a:pt x="162" y="5275"/>
                    <a:pt x="269" y="5356"/>
                    <a:pt x="377" y="5356"/>
                  </a:cubicBezTo>
                  <a:cubicBezTo>
                    <a:pt x="430" y="5356"/>
                    <a:pt x="484" y="5329"/>
                    <a:pt x="538" y="5302"/>
                  </a:cubicBezTo>
                  <a:lnTo>
                    <a:pt x="8254" y="597"/>
                  </a:lnTo>
                  <a:cubicBezTo>
                    <a:pt x="8509" y="388"/>
                    <a:pt x="8345" y="0"/>
                    <a:pt x="8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3"/>
            <p:cNvSpPr/>
            <p:nvPr/>
          </p:nvSpPr>
          <p:spPr>
            <a:xfrm>
              <a:off x="4279800" y="2068300"/>
              <a:ext cx="260400" cy="52525"/>
            </a:xfrm>
            <a:custGeom>
              <a:avLst/>
              <a:gdLst/>
              <a:ahLst/>
              <a:cxnLst/>
              <a:rect l="l" t="t" r="r" b="b"/>
              <a:pathLst>
                <a:path w="10416" h="2101" extrusionOk="0">
                  <a:moveTo>
                    <a:pt x="9943" y="1"/>
                  </a:moveTo>
                  <a:cubicBezTo>
                    <a:pt x="9927" y="1"/>
                    <a:pt x="9911" y="2"/>
                    <a:pt x="9895" y="4"/>
                  </a:cubicBezTo>
                  <a:lnTo>
                    <a:pt x="323" y="1429"/>
                  </a:lnTo>
                  <a:cubicBezTo>
                    <a:pt x="135" y="1456"/>
                    <a:pt x="1" y="1617"/>
                    <a:pt x="55" y="1805"/>
                  </a:cubicBezTo>
                  <a:cubicBezTo>
                    <a:pt x="55" y="1966"/>
                    <a:pt x="216" y="2101"/>
                    <a:pt x="377" y="2101"/>
                  </a:cubicBezTo>
                  <a:lnTo>
                    <a:pt x="431" y="2101"/>
                  </a:lnTo>
                  <a:lnTo>
                    <a:pt x="10002" y="676"/>
                  </a:lnTo>
                  <a:cubicBezTo>
                    <a:pt x="10416" y="624"/>
                    <a:pt x="10332" y="1"/>
                    <a:pt x="99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3"/>
            <p:cNvSpPr/>
            <p:nvPr/>
          </p:nvSpPr>
          <p:spPr>
            <a:xfrm>
              <a:off x="4333125" y="2460475"/>
              <a:ext cx="270675" cy="142300"/>
            </a:xfrm>
            <a:custGeom>
              <a:avLst/>
              <a:gdLst/>
              <a:ahLst/>
              <a:cxnLst/>
              <a:rect l="l" t="t" r="r" b="b"/>
              <a:pathLst>
                <a:path w="10827" h="5692" extrusionOk="0">
                  <a:moveTo>
                    <a:pt x="496" y="0"/>
                  </a:moveTo>
                  <a:cubicBezTo>
                    <a:pt x="183" y="0"/>
                    <a:pt x="0" y="479"/>
                    <a:pt x="368" y="663"/>
                  </a:cubicBezTo>
                  <a:lnTo>
                    <a:pt x="10208" y="5664"/>
                  </a:lnTo>
                  <a:cubicBezTo>
                    <a:pt x="10262" y="5664"/>
                    <a:pt x="10316" y="5691"/>
                    <a:pt x="10370" y="5691"/>
                  </a:cubicBezTo>
                  <a:cubicBezTo>
                    <a:pt x="10719" y="5691"/>
                    <a:pt x="10827" y="5207"/>
                    <a:pt x="10531" y="5046"/>
                  </a:cubicBezTo>
                  <a:lnTo>
                    <a:pt x="664" y="45"/>
                  </a:lnTo>
                  <a:cubicBezTo>
                    <a:pt x="606" y="14"/>
                    <a:pt x="549" y="0"/>
                    <a:pt x="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hteck 1">
            <a:extLst>
              <a:ext uri="{FF2B5EF4-FFF2-40B4-BE49-F238E27FC236}">
                <a16:creationId xmlns="" xmlns:a16="http://schemas.microsoft.com/office/drawing/2014/main" id="{DA61373C-AA6D-4874-B142-B2A943472C36}"/>
              </a:ext>
            </a:extLst>
          </p:cNvPr>
          <p:cNvSpPr/>
          <p:nvPr/>
        </p:nvSpPr>
        <p:spPr>
          <a:xfrm>
            <a:off x="151070" y="3987353"/>
            <a:ext cx="6235905" cy="837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6" name="Google Shape;520;p43">
            <a:extLst>
              <a:ext uri="{FF2B5EF4-FFF2-40B4-BE49-F238E27FC236}">
                <a16:creationId xmlns="" xmlns:a16="http://schemas.microsoft.com/office/drawing/2014/main" id="{F1FFF337-969F-4978-BC4C-A7CBED54A6A4}"/>
              </a:ext>
            </a:extLst>
          </p:cNvPr>
          <p:cNvSpPr txBox="1">
            <a:spLocks/>
          </p:cNvSpPr>
          <p:nvPr/>
        </p:nvSpPr>
        <p:spPr>
          <a:xfrm>
            <a:off x="686371" y="4191258"/>
            <a:ext cx="5333682" cy="496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2"/>
              </a:buClr>
              <a:buSzPts val="2100"/>
              <a:buFont typeface="Tajawal"/>
              <a:buNone/>
              <a:defRPr sz="1600" b="0" i="0" u="none" strike="noStrike" cap="none">
                <a:solidFill>
                  <a:schemeClr val="lt2"/>
                </a:solidFill>
                <a:latin typeface="Tajawal"/>
                <a:ea typeface="Tajawal"/>
                <a:cs typeface="Tajawal"/>
                <a:sym typeface="Tajawal"/>
              </a:defRPr>
            </a:lvl1pPr>
            <a:lvl2pPr marL="914400" marR="0" lvl="1"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2pPr>
            <a:lvl3pPr marL="1371600" marR="0" lvl="2"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3pPr>
            <a:lvl4pPr marL="1828800" marR="0" lvl="3"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4pPr>
            <a:lvl5pPr marL="2286000" marR="0" lvl="4"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5pPr>
            <a:lvl6pPr marL="2743200" marR="0" lvl="5"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6pPr>
            <a:lvl7pPr marL="3200400" marR="0" lvl="6"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7pPr>
            <a:lvl8pPr marL="3657600" marR="0" lvl="7"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8pPr>
            <a:lvl9pPr marL="4114800" marR="0" lvl="8"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9pPr>
          </a:lstStyle>
          <a:p>
            <a:pPr marL="0" indent="0" algn="ctr"/>
            <a:r>
              <a:rPr lang="de-DE" sz="2000" b="1" dirty="0">
                <a:solidFill>
                  <a:srgbClr val="543348"/>
                </a:solidFill>
                <a:latin typeface="Voltaire" panose="020B0604020202020204" charset="0"/>
                <a:ea typeface="HelloNeatFreak" panose="02000603000000000000" pitchFamily="2" charset="0"/>
              </a:rPr>
              <a:t>Timer  </a:t>
            </a:r>
          </a:p>
          <a:p>
            <a:pPr marL="0" indent="0" algn="ctr"/>
            <a:endParaRPr lang="de-DE" sz="2000" b="1" dirty="0">
              <a:solidFill>
                <a:srgbClr val="543348"/>
              </a:solidFill>
              <a:latin typeface="Voltaire" panose="020B0604020202020204" charset="0"/>
              <a:ea typeface="HelloNeatFreak" panose="02000603000000000000" pitchFamily="2" charset="0"/>
            </a:endParaRPr>
          </a:p>
        </p:txBody>
      </p:sp>
    </p:spTree>
    <p:extLst>
      <p:ext uri="{BB962C8B-B14F-4D97-AF65-F5344CB8AC3E}">
        <p14:creationId xmlns:p14="http://schemas.microsoft.com/office/powerpoint/2010/main" val="1384907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3"/>
          <p:cNvSpPr txBox="1">
            <a:spLocks noGrp="1"/>
          </p:cNvSpPr>
          <p:nvPr>
            <p:ph type="title"/>
          </p:nvPr>
        </p:nvSpPr>
        <p:spPr>
          <a:xfrm>
            <a:off x="708124" y="252436"/>
            <a:ext cx="7578684" cy="83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Challenge #4: Wettbewerb	</a:t>
            </a:r>
            <a:endParaRPr dirty="0"/>
          </a:p>
        </p:txBody>
      </p:sp>
      <p:sp>
        <p:nvSpPr>
          <p:cNvPr id="520" name="Google Shape;520;p43"/>
          <p:cNvSpPr txBox="1">
            <a:spLocks noGrp="1"/>
          </p:cNvSpPr>
          <p:nvPr>
            <p:ph type="subTitle" idx="1"/>
          </p:nvPr>
        </p:nvSpPr>
        <p:spPr>
          <a:xfrm>
            <a:off x="713224" y="1748112"/>
            <a:ext cx="5750353" cy="16528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Gestalte einen kreativen Beitrag, in welchem du entweder dich selbst oder andere Frauen aus und in der Wissenschaft präsentierst. </a:t>
            </a:r>
          </a:p>
          <a:p>
            <a:pPr marL="0" lvl="0" indent="0" algn="ctr" rtl="0">
              <a:spcBef>
                <a:spcPts val="0"/>
              </a:spcBef>
              <a:spcAft>
                <a:spcPts val="0"/>
              </a:spcAft>
              <a:buNone/>
            </a:pPr>
            <a:endParaRPr lang="de-DE" sz="2000" b="1" dirty="0">
              <a:solidFill>
                <a:srgbClr val="543348"/>
              </a:solidFill>
              <a:latin typeface="Voltaire" panose="020B0604020202020204" charset="0"/>
              <a:ea typeface="HelloNeatFreak" panose="02000603000000000000" pitchFamily="2" charset="0"/>
            </a:endParaRPr>
          </a:p>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Lass deiner Kreativität dabei freien Lauf. Das kann eine Zeichnung, ein Gedicht, ein </a:t>
            </a:r>
            <a:r>
              <a:rPr lang="de-DE" sz="2000" b="1" dirty="0" smtClean="0">
                <a:solidFill>
                  <a:srgbClr val="543348"/>
                </a:solidFill>
                <a:latin typeface="Voltaire" panose="020B0604020202020204" charset="0"/>
                <a:ea typeface="HelloNeatFreak" panose="02000603000000000000" pitchFamily="2" charset="0"/>
              </a:rPr>
              <a:t>Foto, eine </a:t>
            </a:r>
            <a:r>
              <a:rPr lang="de-DE" sz="2000" b="1" dirty="0" smtClean="0">
                <a:solidFill>
                  <a:srgbClr val="543348"/>
                </a:solidFill>
                <a:latin typeface="Voltaire" panose="020B0604020202020204" charset="0"/>
                <a:ea typeface="HelloNeatFreak" panose="02000603000000000000" pitchFamily="2" charset="0"/>
              </a:rPr>
              <a:t>Skulptur, ein Video </a:t>
            </a:r>
            <a:r>
              <a:rPr lang="de-DE" sz="2000" b="1" dirty="0" smtClean="0">
                <a:solidFill>
                  <a:srgbClr val="543348"/>
                </a:solidFill>
                <a:latin typeface="Voltaire" panose="020B0604020202020204" charset="0"/>
                <a:ea typeface="HelloNeatFreak" panose="02000603000000000000" pitchFamily="2" charset="0"/>
              </a:rPr>
              <a:t>oder </a:t>
            </a:r>
            <a:r>
              <a:rPr lang="de-DE" sz="2000" b="1" dirty="0">
                <a:solidFill>
                  <a:srgbClr val="543348"/>
                </a:solidFill>
                <a:latin typeface="Voltaire" panose="020B0604020202020204" charset="0"/>
                <a:ea typeface="HelloNeatFreak" panose="02000603000000000000" pitchFamily="2" charset="0"/>
              </a:rPr>
              <a:t>was auch immer dir einfällt </a:t>
            </a:r>
            <a:r>
              <a:rPr lang="de-DE" sz="2000" b="1" dirty="0" smtClean="0">
                <a:solidFill>
                  <a:srgbClr val="543348"/>
                </a:solidFill>
                <a:latin typeface="Voltaire" panose="020B0604020202020204" charset="0"/>
                <a:ea typeface="HelloNeatFreak" panose="02000603000000000000" pitchFamily="2" charset="0"/>
              </a:rPr>
              <a:t>sein.</a:t>
            </a:r>
            <a:endParaRPr lang="de-DE" sz="2000" b="1" dirty="0">
              <a:solidFill>
                <a:srgbClr val="543348"/>
              </a:solidFill>
              <a:latin typeface="Voltaire" panose="020B0604020202020204" charset="0"/>
              <a:ea typeface="HelloNeatFreak" panose="02000603000000000000" pitchFamily="2" charset="0"/>
            </a:endParaRPr>
          </a:p>
          <a:p>
            <a:pPr marL="0" lvl="0" indent="0" algn="ctr" rtl="0">
              <a:spcBef>
                <a:spcPts val="0"/>
              </a:spcBef>
              <a:spcAft>
                <a:spcPts val="0"/>
              </a:spcAft>
              <a:buNone/>
            </a:pPr>
            <a:endParaRPr lang="de-DE" sz="2000" b="1" dirty="0">
              <a:solidFill>
                <a:srgbClr val="543348"/>
              </a:solidFill>
              <a:latin typeface="Voltaire" panose="020B0604020202020204" charset="0"/>
              <a:ea typeface="HelloNeatFreak" panose="02000603000000000000" pitchFamily="2" charset="0"/>
            </a:endParaRPr>
          </a:p>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Wir freuen uns auf Deinen Beitrag!</a:t>
            </a:r>
          </a:p>
        </p:txBody>
      </p:sp>
      <p:grpSp>
        <p:nvGrpSpPr>
          <p:cNvPr id="521" name="Google Shape;521;p43"/>
          <p:cNvGrpSpPr/>
          <p:nvPr/>
        </p:nvGrpSpPr>
        <p:grpSpPr>
          <a:xfrm>
            <a:off x="832924" y="1167832"/>
            <a:ext cx="885350" cy="189600"/>
            <a:chOff x="5477200" y="3278121"/>
            <a:chExt cx="885350" cy="189600"/>
          </a:xfrm>
        </p:grpSpPr>
        <p:sp>
          <p:nvSpPr>
            <p:cNvPr id="522" name="Google Shape;522;p43"/>
            <p:cNvSpPr/>
            <p:nvPr/>
          </p:nvSpPr>
          <p:spPr>
            <a:xfrm>
              <a:off x="6172950" y="3278121"/>
              <a:ext cx="189600" cy="189600"/>
            </a:xfrm>
            <a:prstGeom prst="ellipse">
              <a:avLst/>
            </a:prstGeom>
            <a:solidFill>
              <a:srgbClr val="D81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43"/>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3"/>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8" name="Google Shape;721;p47">
            <a:extLst>
              <a:ext uri="{FF2B5EF4-FFF2-40B4-BE49-F238E27FC236}">
                <a16:creationId xmlns="" xmlns:a16="http://schemas.microsoft.com/office/drawing/2014/main" id="{A94D7892-9475-4D76-9FA5-F2B52B101C56}"/>
              </a:ext>
            </a:extLst>
          </p:cNvPr>
          <p:cNvGrpSpPr/>
          <p:nvPr/>
        </p:nvGrpSpPr>
        <p:grpSpPr>
          <a:xfrm flipH="1">
            <a:off x="5780631" y="1538162"/>
            <a:ext cx="3830769" cy="3909558"/>
            <a:chOff x="-366425" y="129700"/>
            <a:chExt cx="8202932" cy="8371645"/>
          </a:xfrm>
        </p:grpSpPr>
        <p:sp>
          <p:nvSpPr>
            <p:cNvPr id="219" name="Google Shape;722;p47">
              <a:extLst>
                <a:ext uri="{FF2B5EF4-FFF2-40B4-BE49-F238E27FC236}">
                  <a16:creationId xmlns="" xmlns:a16="http://schemas.microsoft.com/office/drawing/2014/main" id="{5A246440-6AAE-4C3A-8C8F-4455956FFB1B}"/>
                </a:ext>
              </a:extLst>
            </p:cNvPr>
            <p:cNvSpPr/>
            <p:nvPr/>
          </p:nvSpPr>
          <p:spPr>
            <a:xfrm>
              <a:off x="3398980" y="129700"/>
              <a:ext cx="2508224" cy="5537055"/>
            </a:xfrm>
            <a:custGeom>
              <a:avLst/>
              <a:gdLst/>
              <a:ahLst/>
              <a:cxnLst/>
              <a:rect l="l" t="t" r="r" b="b"/>
              <a:pathLst>
                <a:path w="62382" h="137712" extrusionOk="0">
                  <a:moveTo>
                    <a:pt x="27771" y="6619"/>
                  </a:moveTo>
                  <a:cubicBezTo>
                    <a:pt x="27520" y="7846"/>
                    <a:pt x="27142" y="9042"/>
                    <a:pt x="26639" y="10174"/>
                  </a:cubicBezTo>
                  <a:cubicBezTo>
                    <a:pt x="26513" y="10174"/>
                    <a:pt x="26387" y="10174"/>
                    <a:pt x="26261" y="10206"/>
                  </a:cubicBezTo>
                  <a:cubicBezTo>
                    <a:pt x="25537" y="10395"/>
                    <a:pt x="25034" y="11024"/>
                    <a:pt x="25002" y="11748"/>
                  </a:cubicBezTo>
                  <a:lnTo>
                    <a:pt x="7792" y="16215"/>
                  </a:lnTo>
                  <a:cubicBezTo>
                    <a:pt x="6344" y="15271"/>
                    <a:pt x="5023" y="14139"/>
                    <a:pt x="3890" y="12817"/>
                  </a:cubicBezTo>
                  <a:lnTo>
                    <a:pt x="27771" y="6619"/>
                  </a:lnTo>
                  <a:close/>
                  <a:moveTo>
                    <a:pt x="25223" y="12912"/>
                  </a:moveTo>
                  <a:lnTo>
                    <a:pt x="25223" y="12912"/>
                  </a:lnTo>
                  <a:cubicBezTo>
                    <a:pt x="23398" y="15743"/>
                    <a:pt x="21195" y="18261"/>
                    <a:pt x="18615" y="20432"/>
                  </a:cubicBezTo>
                  <a:cubicBezTo>
                    <a:pt x="15312" y="19802"/>
                    <a:pt x="12134" y="18670"/>
                    <a:pt x="9176" y="17065"/>
                  </a:cubicBezTo>
                  <a:lnTo>
                    <a:pt x="25223" y="12912"/>
                  </a:lnTo>
                  <a:close/>
                  <a:moveTo>
                    <a:pt x="18961" y="21722"/>
                  </a:moveTo>
                  <a:cubicBezTo>
                    <a:pt x="24216" y="22823"/>
                    <a:pt x="27866" y="24490"/>
                    <a:pt x="30414" y="26158"/>
                  </a:cubicBezTo>
                  <a:lnTo>
                    <a:pt x="11504" y="31098"/>
                  </a:lnTo>
                  <a:lnTo>
                    <a:pt x="11473" y="31035"/>
                  </a:lnTo>
                  <a:cubicBezTo>
                    <a:pt x="11410" y="30972"/>
                    <a:pt x="11347" y="30941"/>
                    <a:pt x="11284" y="30878"/>
                  </a:cubicBezTo>
                  <a:cubicBezTo>
                    <a:pt x="12700" y="28203"/>
                    <a:pt x="15060" y="25120"/>
                    <a:pt x="18961" y="21722"/>
                  </a:cubicBezTo>
                  <a:close/>
                  <a:moveTo>
                    <a:pt x="31641" y="27070"/>
                  </a:moveTo>
                  <a:cubicBezTo>
                    <a:pt x="32931" y="28077"/>
                    <a:pt x="34033" y="29304"/>
                    <a:pt x="34914" y="30689"/>
                  </a:cubicBezTo>
                  <a:lnTo>
                    <a:pt x="9617" y="37296"/>
                  </a:lnTo>
                  <a:cubicBezTo>
                    <a:pt x="9554" y="37202"/>
                    <a:pt x="9491" y="37139"/>
                    <a:pt x="9396" y="37076"/>
                  </a:cubicBezTo>
                  <a:cubicBezTo>
                    <a:pt x="9491" y="35943"/>
                    <a:pt x="9711" y="34842"/>
                    <a:pt x="10057" y="33772"/>
                  </a:cubicBezTo>
                  <a:lnTo>
                    <a:pt x="10183" y="33772"/>
                  </a:lnTo>
                  <a:cubicBezTo>
                    <a:pt x="10277" y="33772"/>
                    <a:pt x="10403" y="33741"/>
                    <a:pt x="10498" y="33709"/>
                  </a:cubicBezTo>
                  <a:cubicBezTo>
                    <a:pt x="11190" y="33552"/>
                    <a:pt x="11725" y="32954"/>
                    <a:pt x="11788" y="32231"/>
                  </a:cubicBezTo>
                  <a:lnTo>
                    <a:pt x="31641" y="27070"/>
                  </a:lnTo>
                  <a:close/>
                  <a:moveTo>
                    <a:pt x="35480" y="31790"/>
                  </a:moveTo>
                  <a:cubicBezTo>
                    <a:pt x="35700" y="32199"/>
                    <a:pt x="35858" y="32608"/>
                    <a:pt x="35983" y="33049"/>
                  </a:cubicBezTo>
                  <a:cubicBezTo>
                    <a:pt x="36204" y="34055"/>
                    <a:pt x="36267" y="35062"/>
                    <a:pt x="36172" y="36101"/>
                  </a:cubicBezTo>
                  <a:lnTo>
                    <a:pt x="12700" y="42173"/>
                  </a:lnTo>
                  <a:cubicBezTo>
                    <a:pt x="12606" y="42047"/>
                    <a:pt x="12448" y="41921"/>
                    <a:pt x="12291" y="41827"/>
                  </a:cubicBezTo>
                  <a:cubicBezTo>
                    <a:pt x="12024" y="41649"/>
                    <a:pt x="11693" y="41565"/>
                    <a:pt x="11366" y="41565"/>
                  </a:cubicBezTo>
                  <a:cubicBezTo>
                    <a:pt x="11232" y="41565"/>
                    <a:pt x="11098" y="41579"/>
                    <a:pt x="10970" y="41607"/>
                  </a:cubicBezTo>
                  <a:cubicBezTo>
                    <a:pt x="10781" y="41670"/>
                    <a:pt x="10592" y="41764"/>
                    <a:pt x="10435" y="41890"/>
                  </a:cubicBezTo>
                  <a:cubicBezTo>
                    <a:pt x="10089" y="41261"/>
                    <a:pt x="9805" y="40600"/>
                    <a:pt x="9617" y="39939"/>
                  </a:cubicBezTo>
                  <a:cubicBezTo>
                    <a:pt x="9585" y="39813"/>
                    <a:pt x="9554" y="39688"/>
                    <a:pt x="9522" y="39562"/>
                  </a:cubicBezTo>
                  <a:cubicBezTo>
                    <a:pt x="9774" y="39310"/>
                    <a:pt x="9931" y="38964"/>
                    <a:pt x="9994" y="38618"/>
                  </a:cubicBezTo>
                  <a:cubicBezTo>
                    <a:pt x="9994" y="38555"/>
                    <a:pt x="9994" y="38492"/>
                    <a:pt x="9994" y="38398"/>
                  </a:cubicBezTo>
                  <a:lnTo>
                    <a:pt x="35480" y="31790"/>
                  </a:lnTo>
                  <a:close/>
                  <a:moveTo>
                    <a:pt x="36015" y="37359"/>
                  </a:moveTo>
                  <a:lnTo>
                    <a:pt x="36015" y="37359"/>
                  </a:lnTo>
                  <a:cubicBezTo>
                    <a:pt x="35669" y="39090"/>
                    <a:pt x="35071" y="40757"/>
                    <a:pt x="34190" y="42299"/>
                  </a:cubicBezTo>
                  <a:lnTo>
                    <a:pt x="17042" y="46798"/>
                  </a:lnTo>
                  <a:cubicBezTo>
                    <a:pt x="16979" y="46704"/>
                    <a:pt x="16948" y="46641"/>
                    <a:pt x="16916" y="46578"/>
                  </a:cubicBezTo>
                  <a:cubicBezTo>
                    <a:pt x="16916" y="46578"/>
                    <a:pt x="16885" y="46547"/>
                    <a:pt x="16885" y="46515"/>
                  </a:cubicBezTo>
                  <a:cubicBezTo>
                    <a:pt x="16727" y="46358"/>
                    <a:pt x="16570" y="46201"/>
                    <a:pt x="16413" y="46106"/>
                  </a:cubicBezTo>
                  <a:cubicBezTo>
                    <a:pt x="16123" y="45928"/>
                    <a:pt x="15802" y="45844"/>
                    <a:pt x="15471" y="45844"/>
                  </a:cubicBezTo>
                  <a:cubicBezTo>
                    <a:pt x="15335" y="45844"/>
                    <a:pt x="15197" y="45858"/>
                    <a:pt x="15060" y="45886"/>
                  </a:cubicBezTo>
                  <a:cubicBezTo>
                    <a:pt x="14808" y="45949"/>
                    <a:pt x="14588" y="46075"/>
                    <a:pt x="14399" y="46263"/>
                  </a:cubicBezTo>
                  <a:cubicBezTo>
                    <a:pt x="13707" y="45760"/>
                    <a:pt x="13078" y="45194"/>
                    <a:pt x="12511" y="44596"/>
                  </a:cubicBezTo>
                  <a:lnTo>
                    <a:pt x="12543" y="44564"/>
                  </a:lnTo>
                  <a:cubicBezTo>
                    <a:pt x="12669" y="44439"/>
                    <a:pt x="12794" y="44313"/>
                    <a:pt x="12889" y="44155"/>
                  </a:cubicBezTo>
                  <a:cubicBezTo>
                    <a:pt x="12889" y="44155"/>
                    <a:pt x="12920" y="44124"/>
                    <a:pt x="12920" y="44124"/>
                  </a:cubicBezTo>
                  <a:cubicBezTo>
                    <a:pt x="12983" y="43998"/>
                    <a:pt x="13015" y="43872"/>
                    <a:pt x="13046" y="43746"/>
                  </a:cubicBezTo>
                  <a:cubicBezTo>
                    <a:pt x="13109" y="43621"/>
                    <a:pt x="13109" y="43463"/>
                    <a:pt x="13109" y="43337"/>
                  </a:cubicBezTo>
                  <a:lnTo>
                    <a:pt x="36015" y="37359"/>
                  </a:lnTo>
                  <a:close/>
                  <a:moveTo>
                    <a:pt x="33340" y="43746"/>
                  </a:moveTo>
                  <a:lnTo>
                    <a:pt x="33340" y="43746"/>
                  </a:lnTo>
                  <a:cubicBezTo>
                    <a:pt x="31484" y="46578"/>
                    <a:pt x="29219" y="49095"/>
                    <a:pt x="26639" y="51266"/>
                  </a:cubicBezTo>
                  <a:cubicBezTo>
                    <a:pt x="23335" y="50637"/>
                    <a:pt x="20126" y="49536"/>
                    <a:pt x="17136" y="47994"/>
                  </a:cubicBezTo>
                  <a:lnTo>
                    <a:pt x="17168" y="47963"/>
                  </a:lnTo>
                  <a:lnTo>
                    <a:pt x="33340" y="43746"/>
                  </a:lnTo>
                  <a:close/>
                  <a:moveTo>
                    <a:pt x="26985" y="52525"/>
                  </a:moveTo>
                  <a:cubicBezTo>
                    <a:pt x="32113" y="53626"/>
                    <a:pt x="35763" y="55294"/>
                    <a:pt x="38312" y="57087"/>
                  </a:cubicBezTo>
                  <a:cubicBezTo>
                    <a:pt x="38186" y="57433"/>
                    <a:pt x="38186" y="57779"/>
                    <a:pt x="38280" y="58094"/>
                  </a:cubicBezTo>
                  <a:lnTo>
                    <a:pt x="38280" y="58157"/>
                  </a:lnTo>
                  <a:lnTo>
                    <a:pt x="18773" y="63223"/>
                  </a:lnTo>
                  <a:cubicBezTo>
                    <a:pt x="20031" y="60171"/>
                    <a:pt x="22454" y="56489"/>
                    <a:pt x="26985" y="52525"/>
                  </a:cubicBezTo>
                  <a:close/>
                  <a:moveTo>
                    <a:pt x="40766" y="59164"/>
                  </a:moveTo>
                  <a:cubicBezTo>
                    <a:pt x="43944" y="62342"/>
                    <a:pt x="44353" y="65299"/>
                    <a:pt x="44353" y="65362"/>
                  </a:cubicBezTo>
                  <a:cubicBezTo>
                    <a:pt x="44353" y="65394"/>
                    <a:pt x="44353" y="65425"/>
                    <a:pt x="44353" y="65425"/>
                  </a:cubicBezTo>
                  <a:lnTo>
                    <a:pt x="44353" y="65488"/>
                  </a:lnTo>
                  <a:cubicBezTo>
                    <a:pt x="44353" y="65519"/>
                    <a:pt x="44353" y="65551"/>
                    <a:pt x="44384" y="65582"/>
                  </a:cubicBezTo>
                  <a:cubicBezTo>
                    <a:pt x="44699" y="66495"/>
                    <a:pt x="44856" y="67502"/>
                    <a:pt x="44856" y="68477"/>
                  </a:cubicBezTo>
                  <a:cubicBezTo>
                    <a:pt x="44258" y="68792"/>
                    <a:pt x="43912" y="69452"/>
                    <a:pt x="43975" y="70113"/>
                  </a:cubicBezTo>
                  <a:lnTo>
                    <a:pt x="19811" y="76406"/>
                  </a:lnTo>
                  <a:cubicBezTo>
                    <a:pt x="18301" y="74172"/>
                    <a:pt x="18049" y="72473"/>
                    <a:pt x="18049" y="72410"/>
                  </a:cubicBezTo>
                  <a:cubicBezTo>
                    <a:pt x="18049" y="72410"/>
                    <a:pt x="18049" y="72379"/>
                    <a:pt x="18049" y="72347"/>
                  </a:cubicBezTo>
                  <a:lnTo>
                    <a:pt x="18049" y="72284"/>
                  </a:lnTo>
                  <a:cubicBezTo>
                    <a:pt x="18049" y="72263"/>
                    <a:pt x="18049" y="72242"/>
                    <a:pt x="18049" y="72221"/>
                  </a:cubicBezTo>
                  <a:cubicBezTo>
                    <a:pt x="18017" y="72158"/>
                    <a:pt x="16853" y="69201"/>
                    <a:pt x="18301" y="64576"/>
                  </a:cubicBezTo>
                  <a:lnTo>
                    <a:pt x="39067" y="59195"/>
                  </a:lnTo>
                  <a:lnTo>
                    <a:pt x="39130" y="59195"/>
                  </a:lnTo>
                  <a:lnTo>
                    <a:pt x="39287" y="59290"/>
                  </a:lnTo>
                  <a:lnTo>
                    <a:pt x="39413" y="59321"/>
                  </a:lnTo>
                  <a:lnTo>
                    <a:pt x="39602" y="59353"/>
                  </a:lnTo>
                  <a:lnTo>
                    <a:pt x="39728" y="59384"/>
                  </a:lnTo>
                  <a:lnTo>
                    <a:pt x="40042" y="59384"/>
                  </a:lnTo>
                  <a:cubicBezTo>
                    <a:pt x="40137" y="59384"/>
                    <a:pt x="40231" y="59384"/>
                    <a:pt x="40357" y="59353"/>
                  </a:cubicBezTo>
                  <a:cubicBezTo>
                    <a:pt x="40483" y="59290"/>
                    <a:pt x="40640" y="59258"/>
                    <a:pt x="40766" y="59164"/>
                  </a:cubicBezTo>
                  <a:close/>
                  <a:moveTo>
                    <a:pt x="44542" y="71183"/>
                  </a:moveTo>
                  <a:lnTo>
                    <a:pt x="44636" y="71246"/>
                  </a:lnTo>
                  <a:cubicBezTo>
                    <a:pt x="44384" y="72504"/>
                    <a:pt x="43975" y="73763"/>
                    <a:pt x="43440" y="74959"/>
                  </a:cubicBezTo>
                  <a:cubicBezTo>
                    <a:pt x="43314" y="74959"/>
                    <a:pt x="43157" y="74990"/>
                    <a:pt x="43031" y="75022"/>
                  </a:cubicBezTo>
                  <a:cubicBezTo>
                    <a:pt x="42371" y="75179"/>
                    <a:pt x="41899" y="75714"/>
                    <a:pt x="41773" y="76343"/>
                  </a:cubicBezTo>
                  <a:lnTo>
                    <a:pt x="24531" y="80842"/>
                  </a:lnTo>
                  <a:lnTo>
                    <a:pt x="24468" y="80874"/>
                  </a:lnTo>
                  <a:cubicBezTo>
                    <a:pt x="23020" y="79898"/>
                    <a:pt x="21699" y="78734"/>
                    <a:pt x="20598" y="77413"/>
                  </a:cubicBezTo>
                  <a:lnTo>
                    <a:pt x="44542" y="71183"/>
                  </a:lnTo>
                  <a:close/>
                  <a:moveTo>
                    <a:pt x="42024" y="77539"/>
                  </a:moveTo>
                  <a:lnTo>
                    <a:pt x="42087" y="77665"/>
                  </a:lnTo>
                  <a:cubicBezTo>
                    <a:pt x="40262" y="80496"/>
                    <a:pt x="38060" y="83045"/>
                    <a:pt x="35480" y="85216"/>
                  </a:cubicBezTo>
                  <a:cubicBezTo>
                    <a:pt x="32113" y="84555"/>
                    <a:pt x="28873" y="83391"/>
                    <a:pt x="25883" y="81723"/>
                  </a:cubicBezTo>
                  <a:lnTo>
                    <a:pt x="42024" y="77539"/>
                  </a:lnTo>
                  <a:close/>
                  <a:moveTo>
                    <a:pt x="35795" y="86474"/>
                  </a:moveTo>
                  <a:cubicBezTo>
                    <a:pt x="41364" y="87639"/>
                    <a:pt x="45108" y="89401"/>
                    <a:pt x="47657" y="91225"/>
                  </a:cubicBezTo>
                  <a:lnTo>
                    <a:pt x="28558" y="96197"/>
                  </a:lnTo>
                  <a:cubicBezTo>
                    <a:pt x="28432" y="96039"/>
                    <a:pt x="28275" y="95914"/>
                    <a:pt x="28117" y="95819"/>
                  </a:cubicBezTo>
                  <a:lnTo>
                    <a:pt x="28054" y="95788"/>
                  </a:lnTo>
                  <a:cubicBezTo>
                    <a:pt x="29439" y="93113"/>
                    <a:pt x="31830" y="89935"/>
                    <a:pt x="35795" y="86474"/>
                  </a:cubicBezTo>
                  <a:close/>
                  <a:moveTo>
                    <a:pt x="48821" y="92138"/>
                  </a:moveTo>
                  <a:cubicBezTo>
                    <a:pt x="50079" y="93176"/>
                    <a:pt x="51149" y="94403"/>
                    <a:pt x="51967" y="95788"/>
                  </a:cubicBezTo>
                  <a:lnTo>
                    <a:pt x="51967" y="95819"/>
                  </a:lnTo>
                  <a:lnTo>
                    <a:pt x="27016" y="102301"/>
                  </a:lnTo>
                  <a:cubicBezTo>
                    <a:pt x="26890" y="102175"/>
                    <a:pt x="26764" y="102049"/>
                    <a:pt x="26607" y="101955"/>
                  </a:cubicBezTo>
                  <a:cubicBezTo>
                    <a:pt x="26513" y="101892"/>
                    <a:pt x="26387" y="101829"/>
                    <a:pt x="26261" y="101797"/>
                  </a:cubicBezTo>
                  <a:cubicBezTo>
                    <a:pt x="26324" y="100822"/>
                    <a:pt x="26513" y="99878"/>
                    <a:pt x="26796" y="98934"/>
                  </a:cubicBezTo>
                  <a:lnTo>
                    <a:pt x="26890" y="98966"/>
                  </a:lnTo>
                  <a:lnTo>
                    <a:pt x="27331" y="98966"/>
                  </a:lnTo>
                  <a:cubicBezTo>
                    <a:pt x="27457" y="98966"/>
                    <a:pt x="27551" y="98966"/>
                    <a:pt x="27645" y="98934"/>
                  </a:cubicBezTo>
                  <a:cubicBezTo>
                    <a:pt x="27834" y="98871"/>
                    <a:pt x="28023" y="98808"/>
                    <a:pt x="28180" y="98682"/>
                  </a:cubicBezTo>
                  <a:cubicBezTo>
                    <a:pt x="28243" y="98651"/>
                    <a:pt x="28306" y="98588"/>
                    <a:pt x="28338" y="98557"/>
                  </a:cubicBezTo>
                  <a:cubicBezTo>
                    <a:pt x="28495" y="98431"/>
                    <a:pt x="28621" y="98305"/>
                    <a:pt x="28715" y="98148"/>
                  </a:cubicBezTo>
                  <a:cubicBezTo>
                    <a:pt x="28715" y="98148"/>
                    <a:pt x="28715" y="98116"/>
                    <a:pt x="28715" y="98116"/>
                  </a:cubicBezTo>
                  <a:cubicBezTo>
                    <a:pt x="28810" y="97927"/>
                    <a:pt x="28904" y="97739"/>
                    <a:pt x="28904" y="97550"/>
                  </a:cubicBezTo>
                  <a:cubicBezTo>
                    <a:pt x="28935" y="97455"/>
                    <a:pt x="28935" y="97392"/>
                    <a:pt x="28904" y="97330"/>
                  </a:cubicBezTo>
                  <a:lnTo>
                    <a:pt x="48821" y="92138"/>
                  </a:lnTo>
                  <a:close/>
                  <a:moveTo>
                    <a:pt x="52502" y="96889"/>
                  </a:moveTo>
                  <a:cubicBezTo>
                    <a:pt x="52628" y="97172"/>
                    <a:pt x="52754" y="97487"/>
                    <a:pt x="52848" y="97833"/>
                  </a:cubicBezTo>
                  <a:cubicBezTo>
                    <a:pt x="53100" y="98934"/>
                    <a:pt x="53131" y="100098"/>
                    <a:pt x="53005" y="101231"/>
                  </a:cubicBezTo>
                  <a:lnTo>
                    <a:pt x="28652" y="107587"/>
                  </a:lnTo>
                  <a:cubicBezTo>
                    <a:pt x="28526" y="107429"/>
                    <a:pt x="28369" y="107304"/>
                    <a:pt x="28212" y="107209"/>
                  </a:cubicBezTo>
                  <a:cubicBezTo>
                    <a:pt x="27992" y="107083"/>
                    <a:pt x="27740" y="106989"/>
                    <a:pt x="27488" y="106957"/>
                  </a:cubicBezTo>
                  <a:cubicBezTo>
                    <a:pt x="27079" y="106328"/>
                    <a:pt x="26764" y="105636"/>
                    <a:pt x="26544" y="104912"/>
                  </a:cubicBezTo>
                  <a:cubicBezTo>
                    <a:pt x="27016" y="104661"/>
                    <a:pt x="27331" y="104189"/>
                    <a:pt x="27425" y="103654"/>
                  </a:cubicBezTo>
                  <a:cubicBezTo>
                    <a:pt x="27425" y="103559"/>
                    <a:pt x="27425" y="103496"/>
                    <a:pt x="27425" y="103402"/>
                  </a:cubicBezTo>
                  <a:lnTo>
                    <a:pt x="52502" y="96889"/>
                  </a:lnTo>
                  <a:close/>
                  <a:moveTo>
                    <a:pt x="52754" y="102521"/>
                  </a:moveTo>
                  <a:lnTo>
                    <a:pt x="52754" y="102521"/>
                  </a:lnTo>
                  <a:cubicBezTo>
                    <a:pt x="52376" y="104283"/>
                    <a:pt x="51715" y="105951"/>
                    <a:pt x="50803" y="107524"/>
                  </a:cubicBezTo>
                  <a:lnTo>
                    <a:pt x="34001" y="111897"/>
                  </a:lnTo>
                  <a:cubicBezTo>
                    <a:pt x="34001" y="111866"/>
                    <a:pt x="33970" y="111866"/>
                    <a:pt x="33970" y="111866"/>
                  </a:cubicBezTo>
                  <a:cubicBezTo>
                    <a:pt x="33970" y="111834"/>
                    <a:pt x="33938" y="111803"/>
                    <a:pt x="33938" y="111803"/>
                  </a:cubicBezTo>
                  <a:cubicBezTo>
                    <a:pt x="33812" y="111614"/>
                    <a:pt x="33655" y="111488"/>
                    <a:pt x="33466" y="111362"/>
                  </a:cubicBezTo>
                  <a:cubicBezTo>
                    <a:pt x="33215" y="111195"/>
                    <a:pt x="32907" y="111111"/>
                    <a:pt x="32599" y="111111"/>
                  </a:cubicBezTo>
                  <a:cubicBezTo>
                    <a:pt x="32445" y="111111"/>
                    <a:pt x="32292" y="111132"/>
                    <a:pt x="32145" y="111174"/>
                  </a:cubicBezTo>
                  <a:cubicBezTo>
                    <a:pt x="31987" y="111205"/>
                    <a:pt x="31862" y="111268"/>
                    <a:pt x="31704" y="111362"/>
                  </a:cubicBezTo>
                  <a:cubicBezTo>
                    <a:pt x="30729" y="110670"/>
                    <a:pt x="29816" y="109884"/>
                    <a:pt x="28998" y="109003"/>
                  </a:cubicBezTo>
                  <a:lnTo>
                    <a:pt x="28998" y="108908"/>
                  </a:lnTo>
                  <a:cubicBezTo>
                    <a:pt x="28998" y="108845"/>
                    <a:pt x="28998" y="108782"/>
                    <a:pt x="28998" y="108688"/>
                  </a:cubicBezTo>
                  <a:lnTo>
                    <a:pt x="52754" y="102521"/>
                  </a:lnTo>
                  <a:close/>
                  <a:moveTo>
                    <a:pt x="49890" y="108971"/>
                  </a:moveTo>
                  <a:cubicBezTo>
                    <a:pt x="48097" y="111614"/>
                    <a:pt x="45926" y="113974"/>
                    <a:pt x="43472" y="116019"/>
                  </a:cubicBezTo>
                  <a:cubicBezTo>
                    <a:pt x="40357" y="115421"/>
                    <a:pt x="37305" y="114414"/>
                    <a:pt x="34442" y="112999"/>
                  </a:cubicBezTo>
                  <a:lnTo>
                    <a:pt x="49890" y="108971"/>
                  </a:lnTo>
                  <a:close/>
                  <a:moveTo>
                    <a:pt x="43818" y="117309"/>
                  </a:moveTo>
                  <a:cubicBezTo>
                    <a:pt x="47122" y="117938"/>
                    <a:pt x="50299" y="119071"/>
                    <a:pt x="53257" y="120676"/>
                  </a:cubicBezTo>
                  <a:cubicBezTo>
                    <a:pt x="53226" y="120896"/>
                    <a:pt x="53257" y="121085"/>
                    <a:pt x="53320" y="121274"/>
                  </a:cubicBezTo>
                  <a:lnTo>
                    <a:pt x="53320" y="121337"/>
                  </a:lnTo>
                  <a:lnTo>
                    <a:pt x="36739" y="125647"/>
                  </a:lnTo>
                  <a:cubicBezTo>
                    <a:pt x="38186" y="123130"/>
                    <a:pt x="40388" y="120298"/>
                    <a:pt x="43818" y="117309"/>
                  </a:cubicBezTo>
                  <a:close/>
                  <a:moveTo>
                    <a:pt x="28149" y="1"/>
                  </a:moveTo>
                  <a:cubicBezTo>
                    <a:pt x="27773" y="1"/>
                    <a:pt x="27386" y="346"/>
                    <a:pt x="27551" y="798"/>
                  </a:cubicBezTo>
                  <a:cubicBezTo>
                    <a:pt x="27866" y="1679"/>
                    <a:pt x="28023" y="2623"/>
                    <a:pt x="28023" y="3567"/>
                  </a:cubicBezTo>
                  <a:cubicBezTo>
                    <a:pt x="27268" y="3882"/>
                    <a:pt x="26859" y="4731"/>
                    <a:pt x="27048" y="5549"/>
                  </a:cubicBezTo>
                  <a:lnTo>
                    <a:pt x="27048" y="5581"/>
                  </a:lnTo>
                  <a:lnTo>
                    <a:pt x="3104" y="11810"/>
                  </a:lnTo>
                  <a:cubicBezTo>
                    <a:pt x="1499" y="9514"/>
                    <a:pt x="1247" y="7689"/>
                    <a:pt x="1247" y="7657"/>
                  </a:cubicBezTo>
                  <a:cubicBezTo>
                    <a:pt x="1204" y="7295"/>
                    <a:pt x="927" y="7126"/>
                    <a:pt x="650" y="7126"/>
                  </a:cubicBezTo>
                  <a:cubicBezTo>
                    <a:pt x="326" y="7126"/>
                    <a:pt x="1" y="7358"/>
                    <a:pt x="52" y="7783"/>
                  </a:cubicBezTo>
                  <a:cubicBezTo>
                    <a:pt x="52" y="7972"/>
                    <a:pt x="335" y="10080"/>
                    <a:pt x="2223" y="12691"/>
                  </a:cubicBezTo>
                  <a:cubicBezTo>
                    <a:pt x="2254" y="12817"/>
                    <a:pt x="2317" y="12912"/>
                    <a:pt x="2411" y="12975"/>
                  </a:cubicBezTo>
                  <a:cubicBezTo>
                    <a:pt x="4677" y="15932"/>
                    <a:pt x="9050" y="19456"/>
                    <a:pt x="17514" y="21407"/>
                  </a:cubicBezTo>
                  <a:cubicBezTo>
                    <a:pt x="13864" y="24679"/>
                    <a:pt x="11599" y="27731"/>
                    <a:pt x="10214" y="30374"/>
                  </a:cubicBezTo>
                  <a:cubicBezTo>
                    <a:pt x="10159" y="30365"/>
                    <a:pt x="10104" y="30361"/>
                    <a:pt x="10049" y="30361"/>
                  </a:cubicBezTo>
                  <a:cubicBezTo>
                    <a:pt x="9915" y="30361"/>
                    <a:pt x="9782" y="30383"/>
                    <a:pt x="9648" y="30406"/>
                  </a:cubicBezTo>
                  <a:cubicBezTo>
                    <a:pt x="8390" y="30752"/>
                    <a:pt x="7949" y="32325"/>
                    <a:pt x="8861" y="33237"/>
                  </a:cubicBezTo>
                  <a:lnTo>
                    <a:pt x="8924" y="33332"/>
                  </a:lnTo>
                  <a:lnTo>
                    <a:pt x="8956" y="33363"/>
                  </a:lnTo>
                  <a:cubicBezTo>
                    <a:pt x="8610" y="34433"/>
                    <a:pt x="8358" y="35534"/>
                    <a:pt x="8264" y="36667"/>
                  </a:cubicBezTo>
                  <a:cubicBezTo>
                    <a:pt x="8138" y="36667"/>
                    <a:pt x="7980" y="36698"/>
                    <a:pt x="7855" y="36730"/>
                  </a:cubicBezTo>
                  <a:cubicBezTo>
                    <a:pt x="6942" y="36950"/>
                    <a:pt x="6407" y="37894"/>
                    <a:pt x="6659" y="38807"/>
                  </a:cubicBezTo>
                  <a:cubicBezTo>
                    <a:pt x="6722" y="39090"/>
                    <a:pt x="6879" y="39341"/>
                    <a:pt x="7068" y="39562"/>
                  </a:cubicBezTo>
                  <a:cubicBezTo>
                    <a:pt x="7100" y="39593"/>
                    <a:pt x="7100" y="39593"/>
                    <a:pt x="7131" y="39625"/>
                  </a:cubicBezTo>
                  <a:cubicBezTo>
                    <a:pt x="7194" y="39656"/>
                    <a:pt x="7225" y="39719"/>
                    <a:pt x="7257" y="39750"/>
                  </a:cubicBezTo>
                  <a:cubicBezTo>
                    <a:pt x="7320" y="39782"/>
                    <a:pt x="7351" y="39782"/>
                    <a:pt x="7383" y="39813"/>
                  </a:cubicBezTo>
                  <a:cubicBezTo>
                    <a:pt x="7414" y="39845"/>
                    <a:pt x="7477" y="39876"/>
                    <a:pt x="7509" y="39908"/>
                  </a:cubicBezTo>
                  <a:cubicBezTo>
                    <a:pt x="7571" y="39908"/>
                    <a:pt x="7603" y="39939"/>
                    <a:pt x="7666" y="39971"/>
                  </a:cubicBezTo>
                  <a:lnTo>
                    <a:pt x="7792" y="40002"/>
                  </a:lnTo>
                  <a:lnTo>
                    <a:pt x="7949" y="40065"/>
                  </a:lnTo>
                  <a:lnTo>
                    <a:pt x="8421" y="40065"/>
                  </a:lnTo>
                  <a:cubicBezTo>
                    <a:pt x="8421" y="40128"/>
                    <a:pt x="8452" y="40191"/>
                    <a:pt x="8484" y="40222"/>
                  </a:cubicBezTo>
                  <a:cubicBezTo>
                    <a:pt x="8767" y="41198"/>
                    <a:pt x="9176" y="42110"/>
                    <a:pt x="9711" y="42960"/>
                  </a:cubicBezTo>
                  <a:cubicBezTo>
                    <a:pt x="9680" y="43211"/>
                    <a:pt x="9680" y="43463"/>
                    <a:pt x="9742" y="43683"/>
                  </a:cubicBezTo>
                  <a:cubicBezTo>
                    <a:pt x="9837" y="43967"/>
                    <a:pt x="9963" y="44218"/>
                    <a:pt x="10183" y="44439"/>
                  </a:cubicBezTo>
                  <a:lnTo>
                    <a:pt x="10246" y="44502"/>
                  </a:lnTo>
                  <a:lnTo>
                    <a:pt x="10372" y="44627"/>
                  </a:lnTo>
                  <a:lnTo>
                    <a:pt x="10498" y="44690"/>
                  </a:lnTo>
                  <a:lnTo>
                    <a:pt x="10623" y="44785"/>
                  </a:lnTo>
                  <a:lnTo>
                    <a:pt x="10781" y="44848"/>
                  </a:lnTo>
                  <a:cubicBezTo>
                    <a:pt x="10812" y="44848"/>
                    <a:pt x="10875" y="44879"/>
                    <a:pt x="10907" y="44879"/>
                  </a:cubicBezTo>
                  <a:cubicBezTo>
                    <a:pt x="10970" y="44911"/>
                    <a:pt x="11032" y="44911"/>
                    <a:pt x="11064" y="44942"/>
                  </a:cubicBezTo>
                  <a:lnTo>
                    <a:pt x="11253" y="44942"/>
                  </a:lnTo>
                  <a:cubicBezTo>
                    <a:pt x="12039" y="45792"/>
                    <a:pt x="12889" y="46578"/>
                    <a:pt x="13801" y="47239"/>
                  </a:cubicBezTo>
                  <a:cubicBezTo>
                    <a:pt x="13770" y="47491"/>
                    <a:pt x="13801" y="47711"/>
                    <a:pt x="13833" y="47931"/>
                  </a:cubicBezTo>
                  <a:cubicBezTo>
                    <a:pt x="13927" y="48214"/>
                    <a:pt x="14053" y="48497"/>
                    <a:pt x="14273" y="48686"/>
                  </a:cubicBezTo>
                  <a:cubicBezTo>
                    <a:pt x="14305" y="48718"/>
                    <a:pt x="14305" y="48749"/>
                    <a:pt x="14336" y="48781"/>
                  </a:cubicBezTo>
                  <a:cubicBezTo>
                    <a:pt x="14399" y="48812"/>
                    <a:pt x="14431" y="48844"/>
                    <a:pt x="14462" y="48875"/>
                  </a:cubicBezTo>
                  <a:cubicBezTo>
                    <a:pt x="14525" y="48906"/>
                    <a:pt x="14556" y="48938"/>
                    <a:pt x="14588" y="48938"/>
                  </a:cubicBezTo>
                  <a:cubicBezTo>
                    <a:pt x="14619" y="48969"/>
                    <a:pt x="14682" y="49001"/>
                    <a:pt x="14714" y="49032"/>
                  </a:cubicBezTo>
                  <a:cubicBezTo>
                    <a:pt x="14777" y="49064"/>
                    <a:pt x="14808" y="49064"/>
                    <a:pt x="14871" y="49095"/>
                  </a:cubicBezTo>
                  <a:lnTo>
                    <a:pt x="14997" y="49158"/>
                  </a:lnTo>
                  <a:lnTo>
                    <a:pt x="15154" y="49190"/>
                  </a:lnTo>
                  <a:lnTo>
                    <a:pt x="15312" y="49221"/>
                  </a:lnTo>
                  <a:lnTo>
                    <a:pt x="15626" y="49221"/>
                  </a:lnTo>
                  <a:cubicBezTo>
                    <a:pt x="15721" y="49190"/>
                    <a:pt x="15815" y="49190"/>
                    <a:pt x="15941" y="49158"/>
                  </a:cubicBezTo>
                  <a:cubicBezTo>
                    <a:pt x="16130" y="49127"/>
                    <a:pt x="16287" y="49032"/>
                    <a:pt x="16476" y="48906"/>
                  </a:cubicBezTo>
                  <a:cubicBezTo>
                    <a:pt x="19339" y="50417"/>
                    <a:pt x="22391" y="51518"/>
                    <a:pt x="25537" y="52210"/>
                  </a:cubicBezTo>
                  <a:cubicBezTo>
                    <a:pt x="13550" y="63034"/>
                    <a:pt x="16602" y="71718"/>
                    <a:pt x="16916" y="72567"/>
                  </a:cubicBezTo>
                  <a:cubicBezTo>
                    <a:pt x="17042" y="73480"/>
                    <a:pt x="18647" y="82541"/>
                    <a:pt x="34379" y="86160"/>
                  </a:cubicBezTo>
                  <a:cubicBezTo>
                    <a:pt x="30509" y="89621"/>
                    <a:pt x="28180" y="92830"/>
                    <a:pt x="26827" y="95599"/>
                  </a:cubicBezTo>
                  <a:lnTo>
                    <a:pt x="26796" y="95599"/>
                  </a:lnTo>
                  <a:cubicBezTo>
                    <a:pt x="25883" y="95819"/>
                    <a:pt x="25349" y="96763"/>
                    <a:pt x="25569" y="97676"/>
                  </a:cubicBezTo>
                  <a:cubicBezTo>
                    <a:pt x="25632" y="97833"/>
                    <a:pt x="25695" y="97990"/>
                    <a:pt x="25789" y="98148"/>
                  </a:cubicBezTo>
                  <a:cubicBezTo>
                    <a:pt x="25412" y="99343"/>
                    <a:pt x="25160" y="100539"/>
                    <a:pt x="25065" y="101797"/>
                  </a:cubicBezTo>
                  <a:cubicBezTo>
                    <a:pt x="23964" y="102238"/>
                    <a:pt x="23650" y="103685"/>
                    <a:pt x="24468" y="104535"/>
                  </a:cubicBezTo>
                  <a:lnTo>
                    <a:pt x="24562" y="104629"/>
                  </a:lnTo>
                  <a:cubicBezTo>
                    <a:pt x="24593" y="104661"/>
                    <a:pt x="24656" y="104692"/>
                    <a:pt x="24688" y="104724"/>
                  </a:cubicBezTo>
                  <a:lnTo>
                    <a:pt x="24814" y="104818"/>
                  </a:lnTo>
                  <a:lnTo>
                    <a:pt x="24940" y="104881"/>
                  </a:lnTo>
                  <a:lnTo>
                    <a:pt x="25065" y="104944"/>
                  </a:lnTo>
                  <a:lnTo>
                    <a:pt x="25223" y="105007"/>
                  </a:lnTo>
                  <a:cubicBezTo>
                    <a:pt x="25254" y="105007"/>
                    <a:pt x="25286" y="105038"/>
                    <a:pt x="25349" y="105038"/>
                  </a:cubicBezTo>
                  <a:cubicBezTo>
                    <a:pt x="25569" y="105793"/>
                    <a:pt x="25883" y="106548"/>
                    <a:pt x="26292" y="107241"/>
                  </a:cubicBezTo>
                  <a:cubicBezTo>
                    <a:pt x="25758" y="107681"/>
                    <a:pt x="25506" y="108373"/>
                    <a:pt x="25663" y="109066"/>
                  </a:cubicBezTo>
                  <a:cubicBezTo>
                    <a:pt x="25758" y="109349"/>
                    <a:pt x="25883" y="109600"/>
                    <a:pt x="26104" y="109789"/>
                  </a:cubicBezTo>
                  <a:lnTo>
                    <a:pt x="26167" y="109884"/>
                  </a:lnTo>
                  <a:cubicBezTo>
                    <a:pt x="26198" y="109915"/>
                    <a:pt x="26261" y="109947"/>
                    <a:pt x="26292" y="109978"/>
                  </a:cubicBezTo>
                  <a:cubicBezTo>
                    <a:pt x="26324" y="110009"/>
                    <a:pt x="26387" y="110041"/>
                    <a:pt x="26418" y="110072"/>
                  </a:cubicBezTo>
                  <a:cubicBezTo>
                    <a:pt x="26450" y="110072"/>
                    <a:pt x="26513" y="110104"/>
                    <a:pt x="26544" y="110135"/>
                  </a:cubicBezTo>
                  <a:lnTo>
                    <a:pt x="26702" y="110198"/>
                  </a:lnTo>
                  <a:cubicBezTo>
                    <a:pt x="26733" y="110230"/>
                    <a:pt x="26796" y="110230"/>
                    <a:pt x="26827" y="110261"/>
                  </a:cubicBezTo>
                  <a:cubicBezTo>
                    <a:pt x="26890" y="110261"/>
                    <a:pt x="26953" y="110293"/>
                    <a:pt x="26985" y="110293"/>
                  </a:cubicBezTo>
                  <a:lnTo>
                    <a:pt x="27111" y="110324"/>
                  </a:lnTo>
                  <a:lnTo>
                    <a:pt x="27425" y="110324"/>
                  </a:lnTo>
                  <a:cubicBezTo>
                    <a:pt x="27551" y="110324"/>
                    <a:pt x="27645" y="110293"/>
                    <a:pt x="27771" y="110261"/>
                  </a:cubicBezTo>
                  <a:cubicBezTo>
                    <a:pt x="27992" y="110198"/>
                    <a:pt x="28180" y="110104"/>
                    <a:pt x="28369" y="109978"/>
                  </a:cubicBezTo>
                  <a:cubicBezTo>
                    <a:pt x="29156" y="110796"/>
                    <a:pt x="30037" y="111520"/>
                    <a:pt x="30949" y="112180"/>
                  </a:cubicBezTo>
                  <a:cubicBezTo>
                    <a:pt x="30855" y="112527"/>
                    <a:pt x="30823" y="112873"/>
                    <a:pt x="30918" y="113187"/>
                  </a:cubicBezTo>
                  <a:cubicBezTo>
                    <a:pt x="30981" y="113471"/>
                    <a:pt x="31138" y="113722"/>
                    <a:pt x="31327" y="113942"/>
                  </a:cubicBezTo>
                  <a:lnTo>
                    <a:pt x="31421" y="114005"/>
                  </a:lnTo>
                  <a:lnTo>
                    <a:pt x="31547" y="114131"/>
                  </a:lnTo>
                  <a:lnTo>
                    <a:pt x="31641" y="114194"/>
                  </a:lnTo>
                  <a:lnTo>
                    <a:pt x="31799" y="114289"/>
                  </a:lnTo>
                  <a:lnTo>
                    <a:pt x="31925" y="114352"/>
                  </a:lnTo>
                  <a:lnTo>
                    <a:pt x="32082" y="114383"/>
                  </a:lnTo>
                  <a:lnTo>
                    <a:pt x="32239" y="114446"/>
                  </a:lnTo>
                  <a:lnTo>
                    <a:pt x="32680" y="114446"/>
                  </a:lnTo>
                  <a:cubicBezTo>
                    <a:pt x="32806" y="114446"/>
                    <a:pt x="32900" y="114446"/>
                    <a:pt x="32994" y="114414"/>
                  </a:cubicBezTo>
                  <a:cubicBezTo>
                    <a:pt x="33183" y="114352"/>
                    <a:pt x="33372" y="114289"/>
                    <a:pt x="33529" y="114163"/>
                  </a:cubicBezTo>
                  <a:cubicBezTo>
                    <a:pt x="33592" y="114131"/>
                    <a:pt x="33655" y="114068"/>
                    <a:pt x="33687" y="114037"/>
                  </a:cubicBezTo>
                  <a:cubicBezTo>
                    <a:pt x="33749" y="114005"/>
                    <a:pt x="33781" y="113942"/>
                    <a:pt x="33812" y="113911"/>
                  </a:cubicBezTo>
                  <a:cubicBezTo>
                    <a:pt x="36550" y="115264"/>
                    <a:pt x="39413" y="116302"/>
                    <a:pt x="42371" y="116932"/>
                  </a:cubicBezTo>
                  <a:cubicBezTo>
                    <a:pt x="30037" y="128070"/>
                    <a:pt x="33624" y="136974"/>
                    <a:pt x="33781" y="137352"/>
                  </a:cubicBezTo>
                  <a:cubicBezTo>
                    <a:pt x="33888" y="137566"/>
                    <a:pt x="34109" y="137712"/>
                    <a:pt x="34347" y="137712"/>
                  </a:cubicBezTo>
                  <a:cubicBezTo>
                    <a:pt x="34389" y="137712"/>
                    <a:pt x="34431" y="137707"/>
                    <a:pt x="34473" y="137698"/>
                  </a:cubicBezTo>
                  <a:lnTo>
                    <a:pt x="34568" y="137666"/>
                  </a:lnTo>
                  <a:cubicBezTo>
                    <a:pt x="34882" y="137540"/>
                    <a:pt x="35008" y="137163"/>
                    <a:pt x="34882" y="136880"/>
                  </a:cubicBezTo>
                  <a:cubicBezTo>
                    <a:pt x="34851" y="136817"/>
                    <a:pt x="33246" y="132758"/>
                    <a:pt x="36109" y="126811"/>
                  </a:cubicBezTo>
                  <a:cubicBezTo>
                    <a:pt x="36183" y="126848"/>
                    <a:pt x="36267" y="126863"/>
                    <a:pt x="36350" y="126863"/>
                  </a:cubicBezTo>
                  <a:cubicBezTo>
                    <a:pt x="36409" y="126863"/>
                    <a:pt x="36466" y="126856"/>
                    <a:pt x="36518" y="126843"/>
                  </a:cubicBezTo>
                  <a:lnTo>
                    <a:pt x="54138" y="122280"/>
                  </a:lnTo>
                  <a:lnTo>
                    <a:pt x="54201" y="122280"/>
                  </a:lnTo>
                  <a:lnTo>
                    <a:pt x="54327" y="122343"/>
                  </a:lnTo>
                  <a:lnTo>
                    <a:pt x="54453" y="122406"/>
                  </a:lnTo>
                  <a:lnTo>
                    <a:pt x="54641" y="122438"/>
                  </a:lnTo>
                  <a:cubicBezTo>
                    <a:pt x="54673" y="122469"/>
                    <a:pt x="54704" y="122469"/>
                    <a:pt x="54767" y="122469"/>
                  </a:cubicBezTo>
                  <a:lnTo>
                    <a:pt x="55082" y="122469"/>
                  </a:lnTo>
                  <a:cubicBezTo>
                    <a:pt x="55176" y="122469"/>
                    <a:pt x="55302" y="122438"/>
                    <a:pt x="55397" y="122406"/>
                  </a:cubicBezTo>
                  <a:cubicBezTo>
                    <a:pt x="55522" y="122375"/>
                    <a:pt x="55680" y="122312"/>
                    <a:pt x="55774" y="122249"/>
                  </a:cubicBezTo>
                  <a:cubicBezTo>
                    <a:pt x="60651" y="125962"/>
                    <a:pt x="61186" y="129958"/>
                    <a:pt x="61186" y="130021"/>
                  </a:cubicBezTo>
                  <a:cubicBezTo>
                    <a:pt x="61215" y="130315"/>
                    <a:pt x="61466" y="130527"/>
                    <a:pt x="61756" y="130527"/>
                  </a:cubicBezTo>
                  <a:cubicBezTo>
                    <a:pt x="61775" y="130527"/>
                    <a:pt x="61795" y="130526"/>
                    <a:pt x="61815" y="130524"/>
                  </a:cubicBezTo>
                  <a:lnTo>
                    <a:pt x="61910" y="130524"/>
                  </a:lnTo>
                  <a:cubicBezTo>
                    <a:pt x="62193" y="130461"/>
                    <a:pt x="62382" y="130178"/>
                    <a:pt x="62350" y="129895"/>
                  </a:cubicBezTo>
                  <a:cubicBezTo>
                    <a:pt x="62319" y="129643"/>
                    <a:pt x="61784" y="125270"/>
                    <a:pt x="56561" y="121337"/>
                  </a:cubicBezTo>
                  <a:cubicBezTo>
                    <a:pt x="56561" y="121305"/>
                    <a:pt x="56561" y="121274"/>
                    <a:pt x="56592" y="121242"/>
                  </a:cubicBezTo>
                  <a:cubicBezTo>
                    <a:pt x="56655" y="121053"/>
                    <a:pt x="56687" y="120865"/>
                    <a:pt x="56655" y="120707"/>
                  </a:cubicBezTo>
                  <a:cubicBezTo>
                    <a:pt x="56655" y="120581"/>
                    <a:pt x="56655" y="120456"/>
                    <a:pt x="56624" y="120361"/>
                  </a:cubicBezTo>
                  <a:cubicBezTo>
                    <a:pt x="56592" y="120235"/>
                    <a:pt x="56529" y="120141"/>
                    <a:pt x="56498" y="120046"/>
                  </a:cubicBezTo>
                  <a:cubicBezTo>
                    <a:pt x="56466" y="119952"/>
                    <a:pt x="56403" y="119889"/>
                    <a:pt x="56341" y="119795"/>
                  </a:cubicBezTo>
                  <a:lnTo>
                    <a:pt x="56309" y="119763"/>
                  </a:lnTo>
                  <a:cubicBezTo>
                    <a:pt x="56183" y="119575"/>
                    <a:pt x="56026" y="119449"/>
                    <a:pt x="55837" y="119323"/>
                  </a:cubicBezTo>
                  <a:cubicBezTo>
                    <a:pt x="55585" y="119155"/>
                    <a:pt x="55292" y="119071"/>
                    <a:pt x="54984" y="119071"/>
                  </a:cubicBezTo>
                  <a:cubicBezTo>
                    <a:pt x="54830" y="119071"/>
                    <a:pt x="54673" y="119092"/>
                    <a:pt x="54516" y="119134"/>
                  </a:cubicBezTo>
                  <a:cubicBezTo>
                    <a:pt x="54264" y="119197"/>
                    <a:pt x="54012" y="119323"/>
                    <a:pt x="53792" y="119512"/>
                  </a:cubicBezTo>
                  <a:cubicBezTo>
                    <a:pt x="50992" y="118033"/>
                    <a:pt x="48003" y="116932"/>
                    <a:pt x="44888" y="116271"/>
                  </a:cubicBezTo>
                  <a:cubicBezTo>
                    <a:pt x="47499" y="114037"/>
                    <a:pt x="49733" y="111425"/>
                    <a:pt x="51558" y="108531"/>
                  </a:cubicBezTo>
                  <a:cubicBezTo>
                    <a:pt x="51778" y="108436"/>
                    <a:pt x="51904" y="108216"/>
                    <a:pt x="51904" y="107964"/>
                  </a:cubicBezTo>
                  <a:cubicBezTo>
                    <a:pt x="52974" y="106108"/>
                    <a:pt x="53698" y="104063"/>
                    <a:pt x="54075" y="101955"/>
                  </a:cubicBezTo>
                  <a:cubicBezTo>
                    <a:pt x="54107" y="101860"/>
                    <a:pt x="54138" y="101766"/>
                    <a:pt x="54107" y="101640"/>
                  </a:cubicBezTo>
                  <a:cubicBezTo>
                    <a:pt x="54327" y="100287"/>
                    <a:pt x="54264" y="98871"/>
                    <a:pt x="53981" y="97518"/>
                  </a:cubicBezTo>
                  <a:cubicBezTo>
                    <a:pt x="53666" y="96386"/>
                    <a:pt x="52628" y="93774"/>
                    <a:pt x="49481" y="91131"/>
                  </a:cubicBezTo>
                  <a:cubicBezTo>
                    <a:pt x="49418" y="91068"/>
                    <a:pt x="49324" y="91005"/>
                    <a:pt x="49230" y="90942"/>
                  </a:cubicBezTo>
                  <a:cubicBezTo>
                    <a:pt x="46681" y="88897"/>
                    <a:pt x="42811" y="86852"/>
                    <a:pt x="36896" y="85531"/>
                  </a:cubicBezTo>
                  <a:cubicBezTo>
                    <a:pt x="39287" y="83422"/>
                    <a:pt x="41364" y="81000"/>
                    <a:pt x="43063" y="78357"/>
                  </a:cubicBezTo>
                  <a:lnTo>
                    <a:pt x="43157" y="78357"/>
                  </a:lnTo>
                  <a:cubicBezTo>
                    <a:pt x="43189" y="78357"/>
                    <a:pt x="43220" y="78357"/>
                    <a:pt x="43283" y="78388"/>
                  </a:cubicBezTo>
                  <a:lnTo>
                    <a:pt x="43598" y="78388"/>
                  </a:lnTo>
                  <a:cubicBezTo>
                    <a:pt x="43692" y="78357"/>
                    <a:pt x="43818" y="78357"/>
                    <a:pt x="43912" y="78325"/>
                  </a:cubicBezTo>
                  <a:cubicBezTo>
                    <a:pt x="44101" y="78262"/>
                    <a:pt x="44258" y="78199"/>
                    <a:pt x="44416" y="78074"/>
                  </a:cubicBezTo>
                  <a:cubicBezTo>
                    <a:pt x="44479" y="78042"/>
                    <a:pt x="44542" y="77979"/>
                    <a:pt x="44605" y="77948"/>
                  </a:cubicBezTo>
                  <a:cubicBezTo>
                    <a:pt x="44730" y="77822"/>
                    <a:pt x="44856" y="77696"/>
                    <a:pt x="44951" y="77539"/>
                  </a:cubicBezTo>
                  <a:cubicBezTo>
                    <a:pt x="44951" y="77507"/>
                    <a:pt x="44982" y="77507"/>
                    <a:pt x="44982" y="77476"/>
                  </a:cubicBezTo>
                  <a:cubicBezTo>
                    <a:pt x="45045" y="77381"/>
                    <a:pt x="45076" y="77255"/>
                    <a:pt x="45108" y="77130"/>
                  </a:cubicBezTo>
                  <a:cubicBezTo>
                    <a:pt x="45171" y="76941"/>
                    <a:pt x="45202" y="76752"/>
                    <a:pt x="45202" y="76595"/>
                  </a:cubicBezTo>
                  <a:cubicBezTo>
                    <a:pt x="45171" y="76469"/>
                    <a:pt x="45171" y="76343"/>
                    <a:pt x="45139" y="76249"/>
                  </a:cubicBezTo>
                  <a:cubicBezTo>
                    <a:pt x="45108" y="76123"/>
                    <a:pt x="45076" y="76028"/>
                    <a:pt x="45014" y="75934"/>
                  </a:cubicBezTo>
                  <a:cubicBezTo>
                    <a:pt x="44982" y="75840"/>
                    <a:pt x="44919" y="75777"/>
                    <a:pt x="44888" y="75682"/>
                  </a:cubicBezTo>
                  <a:cubicBezTo>
                    <a:pt x="44856" y="75682"/>
                    <a:pt x="44856" y="75682"/>
                    <a:pt x="44856" y="75651"/>
                  </a:cubicBezTo>
                  <a:cubicBezTo>
                    <a:pt x="44793" y="75556"/>
                    <a:pt x="44699" y="75494"/>
                    <a:pt x="44636" y="75431"/>
                  </a:cubicBezTo>
                  <a:cubicBezTo>
                    <a:pt x="45139" y="74203"/>
                    <a:pt x="45548" y="72945"/>
                    <a:pt x="45800" y="71655"/>
                  </a:cubicBezTo>
                  <a:cubicBezTo>
                    <a:pt x="45926" y="71623"/>
                    <a:pt x="46020" y="71623"/>
                    <a:pt x="46115" y="71592"/>
                  </a:cubicBezTo>
                  <a:cubicBezTo>
                    <a:pt x="47027" y="71372"/>
                    <a:pt x="47594" y="70428"/>
                    <a:pt x="47342" y="69515"/>
                  </a:cubicBezTo>
                  <a:cubicBezTo>
                    <a:pt x="47310" y="69390"/>
                    <a:pt x="47279" y="69295"/>
                    <a:pt x="47216" y="69201"/>
                  </a:cubicBezTo>
                  <a:cubicBezTo>
                    <a:pt x="47185" y="69106"/>
                    <a:pt x="47153" y="69043"/>
                    <a:pt x="47090" y="68949"/>
                  </a:cubicBezTo>
                  <a:lnTo>
                    <a:pt x="47059" y="68918"/>
                  </a:lnTo>
                  <a:cubicBezTo>
                    <a:pt x="46933" y="68729"/>
                    <a:pt x="46776" y="68603"/>
                    <a:pt x="46587" y="68477"/>
                  </a:cubicBezTo>
                  <a:cubicBezTo>
                    <a:pt x="46429" y="68383"/>
                    <a:pt x="46241" y="68320"/>
                    <a:pt x="46083" y="68288"/>
                  </a:cubicBezTo>
                  <a:cubicBezTo>
                    <a:pt x="46052" y="67218"/>
                    <a:pt x="45863" y="66149"/>
                    <a:pt x="45485" y="65142"/>
                  </a:cubicBezTo>
                  <a:cubicBezTo>
                    <a:pt x="45423" y="64638"/>
                    <a:pt x="44888" y="61492"/>
                    <a:pt x="41521" y="58188"/>
                  </a:cubicBezTo>
                  <a:cubicBezTo>
                    <a:pt x="41553" y="58094"/>
                    <a:pt x="41584" y="58031"/>
                    <a:pt x="41584" y="57937"/>
                  </a:cubicBezTo>
                  <a:cubicBezTo>
                    <a:pt x="41615" y="57685"/>
                    <a:pt x="41615" y="57465"/>
                    <a:pt x="41553" y="57244"/>
                  </a:cubicBezTo>
                  <a:cubicBezTo>
                    <a:pt x="41521" y="57150"/>
                    <a:pt x="41490" y="57024"/>
                    <a:pt x="41427" y="56930"/>
                  </a:cubicBezTo>
                  <a:cubicBezTo>
                    <a:pt x="41395" y="56835"/>
                    <a:pt x="41332" y="56772"/>
                    <a:pt x="41301" y="56710"/>
                  </a:cubicBezTo>
                  <a:lnTo>
                    <a:pt x="41269" y="56647"/>
                  </a:lnTo>
                  <a:cubicBezTo>
                    <a:pt x="41143" y="56489"/>
                    <a:pt x="40986" y="56332"/>
                    <a:pt x="40797" y="56238"/>
                  </a:cubicBezTo>
                  <a:cubicBezTo>
                    <a:pt x="40508" y="56059"/>
                    <a:pt x="40186" y="55976"/>
                    <a:pt x="39867" y="55976"/>
                  </a:cubicBezTo>
                  <a:cubicBezTo>
                    <a:pt x="39735" y="55976"/>
                    <a:pt x="39604" y="55990"/>
                    <a:pt x="39476" y="56017"/>
                  </a:cubicBezTo>
                  <a:cubicBezTo>
                    <a:pt x="39319" y="56049"/>
                    <a:pt x="39193" y="56112"/>
                    <a:pt x="39067" y="56175"/>
                  </a:cubicBezTo>
                  <a:cubicBezTo>
                    <a:pt x="36518" y="54381"/>
                    <a:pt x="32963" y="52714"/>
                    <a:pt x="28023" y="51581"/>
                  </a:cubicBezTo>
                  <a:cubicBezTo>
                    <a:pt x="38438" y="42205"/>
                    <a:pt x="37620" y="34842"/>
                    <a:pt x="37085" y="32765"/>
                  </a:cubicBezTo>
                  <a:cubicBezTo>
                    <a:pt x="36896" y="32105"/>
                    <a:pt x="36644" y="31475"/>
                    <a:pt x="36329" y="30878"/>
                  </a:cubicBezTo>
                  <a:cubicBezTo>
                    <a:pt x="36298" y="30846"/>
                    <a:pt x="36298" y="30783"/>
                    <a:pt x="36267" y="30752"/>
                  </a:cubicBezTo>
                  <a:cubicBezTo>
                    <a:pt x="34662" y="27794"/>
                    <a:pt x="30572" y="23169"/>
                    <a:pt x="20000" y="20746"/>
                  </a:cubicBezTo>
                  <a:cubicBezTo>
                    <a:pt x="22391" y="18638"/>
                    <a:pt x="24499" y="16215"/>
                    <a:pt x="26230" y="13510"/>
                  </a:cubicBezTo>
                  <a:lnTo>
                    <a:pt x="26324" y="13510"/>
                  </a:lnTo>
                  <a:lnTo>
                    <a:pt x="26450" y="13541"/>
                  </a:lnTo>
                  <a:lnTo>
                    <a:pt x="26764" y="13541"/>
                  </a:lnTo>
                  <a:cubicBezTo>
                    <a:pt x="26859" y="13541"/>
                    <a:pt x="26953" y="13510"/>
                    <a:pt x="27079" y="13478"/>
                  </a:cubicBezTo>
                  <a:cubicBezTo>
                    <a:pt x="27268" y="13447"/>
                    <a:pt x="27425" y="13352"/>
                    <a:pt x="27583" y="13258"/>
                  </a:cubicBezTo>
                  <a:cubicBezTo>
                    <a:pt x="27645" y="13226"/>
                    <a:pt x="27708" y="13163"/>
                    <a:pt x="27771" y="13100"/>
                  </a:cubicBezTo>
                  <a:cubicBezTo>
                    <a:pt x="27897" y="13006"/>
                    <a:pt x="28023" y="12880"/>
                    <a:pt x="28117" y="12723"/>
                  </a:cubicBezTo>
                  <a:lnTo>
                    <a:pt x="28149" y="12660"/>
                  </a:lnTo>
                  <a:cubicBezTo>
                    <a:pt x="28338" y="12282"/>
                    <a:pt x="28401" y="11842"/>
                    <a:pt x="28306" y="11433"/>
                  </a:cubicBezTo>
                  <a:cubicBezTo>
                    <a:pt x="28275" y="11307"/>
                    <a:pt x="28243" y="11213"/>
                    <a:pt x="28180" y="11118"/>
                  </a:cubicBezTo>
                  <a:cubicBezTo>
                    <a:pt x="28149" y="11024"/>
                    <a:pt x="28086" y="10961"/>
                    <a:pt x="28023" y="10867"/>
                  </a:cubicBezTo>
                  <a:lnTo>
                    <a:pt x="27992" y="10835"/>
                  </a:lnTo>
                  <a:cubicBezTo>
                    <a:pt x="27929" y="10741"/>
                    <a:pt x="27866" y="10646"/>
                    <a:pt x="27771" y="10552"/>
                  </a:cubicBezTo>
                  <a:cubicBezTo>
                    <a:pt x="28306" y="9356"/>
                    <a:pt x="28684" y="8066"/>
                    <a:pt x="28935" y="6745"/>
                  </a:cubicBezTo>
                  <a:lnTo>
                    <a:pt x="29093" y="6745"/>
                  </a:lnTo>
                  <a:cubicBezTo>
                    <a:pt x="29282" y="6682"/>
                    <a:pt x="29439" y="6587"/>
                    <a:pt x="29596" y="6493"/>
                  </a:cubicBezTo>
                  <a:cubicBezTo>
                    <a:pt x="29691" y="6462"/>
                    <a:pt x="29722" y="6399"/>
                    <a:pt x="29785" y="6367"/>
                  </a:cubicBezTo>
                  <a:cubicBezTo>
                    <a:pt x="29911" y="6241"/>
                    <a:pt x="30037" y="6115"/>
                    <a:pt x="30131" y="5958"/>
                  </a:cubicBezTo>
                  <a:cubicBezTo>
                    <a:pt x="30131" y="5958"/>
                    <a:pt x="30163" y="5927"/>
                    <a:pt x="30163" y="5895"/>
                  </a:cubicBezTo>
                  <a:cubicBezTo>
                    <a:pt x="30225" y="5801"/>
                    <a:pt x="30257" y="5675"/>
                    <a:pt x="30288" y="5549"/>
                  </a:cubicBezTo>
                  <a:cubicBezTo>
                    <a:pt x="30351" y="5392"/>
                    <a:pt x="30383" y="5203"/>
                    <a:pt x="30383" y="5014"/>
                  </a:cubicBezTo>
                  <a:cubicBezTo>
                    <a:pt x="30351" y="4888"/>
                    <a:pt x="30351" y="4794"/>
                    <a:pt x="30320" y="4668"/>
                  </a:cubicBezTo>
                  <a:cubicBezTo>
                    <a:pt x="30288" y="4542"/>
                    <a:pt x="30257" y="4448"/>
                    <a:pt x="30194" y="4353"/>
                  </a:cubicBezTo>
                  <a:cubicBezTo>
                    <a:pt x="30163" y="4259"/>
                    <a:pt x="30100" y="4196"/>
                    <a:pt x="30068" y="4133"/>
                  </a:cubicBezTo>
                  <a:cubicBezTo>
                    <a:pt x="30068" y="4133"/>
                    <a:pt x="30037" y="4070"/>
                    <a:pt x="30037" y="4070"/>
                  </a:cubicBezTo>
                  <a:cubicBezTo>
                    <a:pt x="29911" y="3913"/>
                    <a:pt x="29754" y="3756"/>
                    <a:pt x="29565" y="3630"/>
                  </a:cubicBezTo>
                  <a:cubicBezTo>
                    <a:pt x="29439" y="3567"/>
                    <a:pt x="29313" y="3504"/>
                    <a:pt x="29187" y="3473"/>
                  </a:cubicBezTo>
                  <a:cubicBezTo>
                    <a:pt x="29187" y="2403"/>
                    <a:pt x="28998" y="1333"/>
                    <a:pt x="28652" y="326"/>
                  </a:cubicBezTo>
                  <a:cubicBezTo>
                    <a:pt x="28543" y="97"/>
                    <a:pt x="28348" y="1"/>
                    <a:pt x="28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723;p47">
              <a:extLst>
                <a:ext uri="{FF2B5EF4-FFF2-40B4-BE49-F238E27FC236}">
                  <a16:creationId xmlns="" xmlns:a16="http://schemas.microsoft.com/office/drawing/2014/main" id="{957F793A-FB2D-4376-9FC7-B0AEA75D973F}"/>
                </a:ext>
              </a:extLst>
            </p:cNvPr>
            <p:cNvSpPr/>
            <p:nvPr/>
          </p:nvSpPr>
          <p:spPr>
            <a:xfrm>
              <a:off x="3917181" y="337496"/>
              <a:ext cx="1246151" cy="5427369"/>
            </a:xfrm>
            <a:custGeom>
              <a:avLst/>
              <a:gdLst/>
              <a:ahLst/>
              <a:cxnLst/>
              <a:rect l="l" t="t" r="r" b="b"/>
              <a:pathLst>
                <a:path w="30993" h="134984" extrusionOk="0">
                  <a:moveTo>
                    <a:pt x="29058" y="0"/>
                  </a:moveTo>
                  <a:cubicBezTo>
                    <a:pt x="28728" y="0"/>
                    <a:pt x="28392" y="245"/>
                    <a:pt x="28444" y="664"/>
                  </a:cubicBezTo>
                  <a:cubicBezTo>
                    <a:pt x="28476" y="790"/>
                    <a:pt x="29640" y="10229"/>
                    <a:pt x="14600" y="17592"/>
                  </a:cubicBezTo>
                  <a:cubicBezTo>
                    <a:pt x="1196" y="24136"/>
                    <a:pt x="1" y="31845"/>
                    <a:pt x="32" y="34048"/>
                  </a:cubicBezTo>
                  <a:cubicBezTo>
                    <a:pt x="95" y="36250"/>
                    <a:pt x="1196" y="43927"/>
                    <a:pt x="14600" y="50503"/>
                  </a:cubicBezTo>
                  <a:cubicBezTo>
                    <a:pt x="29640" y="57866"/>
                    <a:pt x="28444" y="67305"/>
                    <a:pt x="28444" y="67399"/>
                  </a:cubicBezTo>
                  <a:cubicBezTo>
                    <a:pt x="28444" y="67399"/>
                    <a:pt x="28444" y="67431"/>
                    <a:pt x="28444" y="67462"/>
                  </a:cubicBezTo>
                  <a:lnTo>
                    <a:pt x="28444" y="67525"/>
                  </a:lnTo>
                  <a:cubicBezTo>
                    <a:pt x="28444" y="67557"/>
                    <a:pt x="28444" y="67588"/>
                    <a:pt x="28444" y="67620"/>
                  </a:cubicBezTo>
                  <a:cubicBezTo>
                    <a:pt x="28476" y="67714"/>
                    <a:pt x="29640" y="77153"/>
                    <a:pt x="14600" y="84516"/>
                  </a:cubicBezTo>
                  <a:cubicBezTo>
                    <a:pt x="1196" y="91060"/>
                    <a:pt x="1" y="98769"/>
                    <a:pt x="32" y="100971"/>
                  </a:cubicBezTo>
                  <a:cubicBezTo>
                    <a:pt x="95" y="103174"/>
                    <a:pt x="1196" y="110851"/>
                    <a:pt x="14600" y="117427"/>
                  </a:cubicBezTo>
                  <a:cubicBezTo>
                    <a:pt x="29640" y="124758"/>
                    <a:pt x="28444" y="134197"/>
                    <a:pt x="28444" y="134292"/>
                  </a:cubicBezTo>
                  <a:cubicBezTo>
                    <a:pt x="28413" y="134638"/>
                    <a:pt x="28633" y="134921"/>
                    <a:pt x="28948" y="134984"/>
                  </a:cubicBezTo>
                  <a:lnTo>
                    <a:pt x="29042" y="134984"/>
                  </a:lnTo>
                  <a:cubicBezTo>
                    <a:pt x="29357" y="134984"/>
                    <a:pt x="29608" y="134764"/>
                    <a:pt x="29640" y="134449"/>
                  </a:cubicBezTo>
                  <a:cubicBezTo>
                    <a:pt x="29703" y="134040"/>
                    <a:pt x="30993" y="124097"/>
                    <a:pt x="15135" y="116326"/>
                  </a:cubicBezTo>
                  <a:cubicBezTo>
                    <a:pt x="2329" y="110065"/>
                    <a:pt x="1228" y="102985"/>
                    <a:pt x="1259" y="100940"/>
                  </a:cubicBezTo>
                  <a:cubicBezTo>
                    <a:pt x="1259" y="98926"/>
                    <a:pt x="2329" y="91815"/>
                    <a:pt x="15135" y="85554"/>
                  </a:cubicBezTo>
                  <a:cubicBezTo>
                    <a:pt x="30552" y="78003"/>
                    <a:pt x="29766" y="68406"/>
                    <a:pt x="29640" y="67494"/>
                  </a:cubicBezTo>
                  <a:cubicBezTo>
                    <a:pt x="29766" y="66550"/>
                    <a:pt x="30552" y="56953"/>
                    <a:pt x="15135" y="49433"/>
                  </a:cubicBezTo>
                  <a:cubicBezTo>
                    <a:pt x="2329" y="43141"/>
                    <a:pt x="1228" y="36061"/>
                    <a:pt x="1259" y="34048"/>
                  </a:cubicBezTo>
                  <a:cubicBezTo>
                    <a:pt x="1259" y="32002"/>
                    <a:pt x="2329" y="24892"/>
                    <a:pt x="15135" y="18630"/>
                  </a:cubicBezTo>
                  <a:cubicBezTo>
                    <a:pt x="30993" y="10859"/>
                    <a:pt x="29703" y="916"/>
                    <a:pt x="29640" y="507"/>
                  </a:cubicBezTo>
                  <a:cubicBezTo>
                    <a:pt x="29584" y="157"/>
                    <a:pt x="29323" y="0"/>
                    <a:pt x="29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724;p47">
              <a:extLst>
                <a:ext uri="{FF2B5EF4-FFF2-40B4-BE49-F238E27FC236}">
                  <a16:creationId xmlns="" xmlns:a16="http://schemas.microsoft.com/office/drawing/2014/main" id="{0FD48F40-291C-4FBE-B8B7-FCD157D2A1F4}"/>
                </a:ext>
              </a:extLst>
            </p:cNvPr>
            <p:cNvSpPr/>
            <p:nvPr/>
          </p:nvSpPr>
          <p:spPr>
            <a:xfrm>
              <a:off x="4101897" y="4752820"/>
              <a:ext cx="828677" cy="48128"/>
            </a:xfrm>
            <a:custGeom>
              <a:avLst/>
              <a:gdLst/>
              <a:ahLst/>
              <a:cxnLst/>
              <a:rect l="l" t="t" r="r" b="b"/>
              <a:pathLst>
                <a:path w="20610" h="1197" extrusionOk="0">
                  <a:moveTo>
                    <a:pt x="787" y="1"/>
                  </a:moveTo>
                  <a:cubicBezTo>
                    <a:pt x="1" y="1"/>
                    <a:pt x="1" y="1196"/>
                    <a:pt x="787" y="1196"/>
                  </a:cubicBezTo>
                  <a:lnTo>
                    <a:pt x="19854" y="1196"/>
                  </a:lnTo>
                  <a:cubicBezTo>
                    <a:pt x="20609" y="1196"/>
                    <a:pt x="20609" y="1"/>
                    <a:pt x="19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725;p47">
              <a:extLst>
                <a:ext uri="{FF2B5EF4-FFF2-40B4-BE49-F238E27FC236}">
                  <a16:creationId xmlns="" xmlns:a16="http://schemas.microsoft.com/office/drawing/2014/main" id="{5CE7BAED-DEAE-4C13-954E-0E36891EB38C}"/>
                </a:ext>
              </a:extLst>
            </p:cNvPr>
            <p:cNvSpPr/>
            <p:nvPr/>
          </p:nvSpPr>
          <p:spPr>
            <a:xfrm>
              <a:off x="4101897" y="5315813"/>
              <a:ext cx="828677" cy="48088"/>
            </a:xfrm>
            <a:custGeom>
              <a:avLst/>
              <a:gdLst/>
              <a:ahLst/>
              <a:cxnLst/>
              <a:rect l="l" t="t" r="r" b="b"/>
              <a:pathLst>
                <a:path w="20610" h="1196" extrusionOk="0">
                  <a:moveTo>
                    <a:pt x="787" y="0"/>
                  </a:moveTo>
                  <a:cubicBezTo>
                    <a:pt x="1" y="0"/>
                    <a:pt x="1" y="1196"/>
                    <a:pt x="787" y="1196"/>
                  </a:cubicBezTo>
                  <a:lnTo>
                    <a:pt x="19854" y="1196"/>
                  </a:lnTo>
                  <a:cubicBezTo>
                    <a:pt x="20609" y="1196"/>
                    <a:pt x="20609" y="0"/>
                    <a:pt x="19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726;p47">
              <a:extLst>
                <a:ext uri="{FF2B5EF4-FFF2-40B4-BE49-F238E27FC236}">
                  <a16:creationId xmlns="" xmlns:a16="http://schemas.microsoft.com/office/drawing/2014/main" id="{A6EEDE12-A15B-4E5B-BF4F-3E39A6EAF449}"/>
                </a:ext>
              </a:extLst>
            </p:cNvPr>
            <p:cNvSpPr/>
            <p:nvPr/>
          </p:nvSpPr>
          <p:spPr>
            <a:xfrm>
              <a:off x="3947579" y="4531435"/>
              <a:ext cx="1134816" cy="46842"/>
            </a:xfrm>
            <a:custGeom>
              <a:avLst/>
              <a:gdLst/>
              <a:ahLst/>
              <a:cxnLst/>
              <a:rect l="l" t="t" r="r" b="b"/>
              <a:pathLst>
                <a:path w="28224" h="1165" extrusionOk="0">
                  <a:moveTo>
                    <a:pt x="787" y="1"/>
                  </a:moveTo>
                  <a:cubicBezTo>
                    <a:pt x="0" y="1"/>
                    <a:pt x="0" y="1165"/>
                    <a:pt x="787" y="1165"/>
                  </a:cubicBezTo>
                  <a:lnTo>
                    <a:pt x="27437" y="1165"/>
                  </a:lnTo>
                  <a:cubicBezTo>
                    <a:pt x="28223" y="1165"/>
                    <a:pt x="28223" y="1"/>
                    <a:pt x="27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727;p47">
              <a:extLst>
                <a:ext uri="{FF2B5EF4-FFF2-40B4-BE49-F238E27FC236}">
                  <a16:creationId xmlns="" xmlns:a16="http://schemas.microsoft.com/office/drawing/2014/main" id="{E704DCAF-E807-40B7-B34E-6EB672896D21}"/>
                </a:ext>
              </a:extLst>
            </p:cNvPr>
            <p:cNvSpPr/>
            <p:nvPr/>
          </p:nvSpPr>
          <p:spPr>
            <a:xfrm>
              <a:off x="3919715" y="4308763"/>
              <a:ext cx="1189217" cy="48128"/>
            </a:xfrm>
            <a:custGeom>
              <a:avLst/>
              <a:gdLst/>
              <a:ahLst/>
              <a:cxnLst/>
              <a:rect l="l" t="t" r="r" b="b"/>
              <a:pathLst>
                <a:path w="29577" h="1197" extrusionOk="0">
                  <a:moveTo>
                    <a:pt x="787" y="1"/>
                  </a:moveTo>
                  <a:cubicBezTo>
                    <a:pt x="1" y="1"/>
                    <a:pt x="1" y="1197"/>
                    <a:pt x="787" y="1197"/>
                  </a:cubicBezTo>
                  <a:lnTo>
                    <a:pt x="28790" y="1197"/>
                  </a:lnTo>
                  <a:cubicBezTo>
                    <a:pt x="29577" y="1197"/>
                    <a:pt x="29577" y="1"/>
                    <a:pt x="28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728;p47">
              <a:extLst>
                <a:ext uri="{FF2B5EF4-FFF2-40B4-BE49-F238E27FC236}">
                  <a16:creationId xmlns="" xmlns:a16="http://schemas.microsoft.com/office/drawing/2014/main" id="{4D9CCBFC-0321-4FE5-AA5E-4E6E0B1EBF17}"/>
                </a:ext>
              </a:extLst>
            </p:cNvPr>
            <p:cNvSpPr/>
            <p:nvPr/>
          </p:nvSpPr>
          <p:spPr>
            <a:xfrm>
              <a:off x="4020918" y="4087377"/>
              <a:ext cx="988099" cy="46842"/>
            </a:xfrm>
            <a:custGeom>
              <a:avLst/>
              <a:gdLst/>
              <a:ahLst/>
              <a:cxnLst/>
              <a:rect l="l" t="t" r="r" b="b"/>
              <a:pathLst>
                <a:path w="24575" h="1165" extrusionOk="0">
                  <a:moveTo>
                    <a:pt x="788" y="1"/>
                  </a:moveTo>
                  <a:cubicBezTo>
                    <a:pt x="1" y="1"/>
                    <a:pt x="1" y="1165"/>
                    <a:pt x="788" y="1165"/>
                  </a:cubicBezTo>
                  <a:lnTo>
                    <a:pt x="23788" y="1165"/>
                  </a:lnTo>
                  <a:cubicBezTo>
                    <a:pt x="24574" y="1165"/>
                    <a:pt x="24574" y="1"/>
                    <a:pt x="23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729;p47">
              <a:extLst>
                <a:ext uri="{FF2B5EF4-FFF2-40B4-BE49-F238E27FC236}">
                  <a16:creationId xmlns="" xmlns:a16="http://schemas.microsoft.com/office/drawing/2014/main" id="{8815C0A3-DD92-4917-B59D-115106670643}"/>
                </a:ext>
              </a:extLst>
            </p:cNvPr>
            <p:cNvSpPr/>
            <p:nvPr/>
          </p:nvSpPr>
          <p:spPr>
            <a:xfrm>
              <a:off x="4101897" y="2048026"/>
              <a:ext cx="828677" cy="46842"/>
            </a:xfrm>
            <a:custGeom>
              <a:avLst/>
              <a:gdLst/>
              <a:ahLst/>
              <a:cxnLst/>
              <a:rect l="l" t="t" r="r" b="b"/>
              <a:pathLst>
                <a:path w="20610" h="1165" extrusionOk="0">
                  <a:moveTo>
                    <a:pt x="787" y="1"/>
                  </a:moveTo>
                  <a:cubicBezTo>
                    <a:pt x="1" y="1"/>
                    <a:pt x="1" y="1165"/>
                    <a:pt x="787" y="1165"/>
                  </a:cubicBezTo>
                  <a:lnTo>
                    <a:pt x="19854" y="1165"/>
                  </a:lnTo>
                  <a:cubicBezTo>
                    <a:pt x="20609" y="1165"/>
                    <a:pt x="20609" y="1"/>
                    <a:pt x="19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730;p47">
              <a:extLst>
                <a:ext uri="{FF2B5EF4-FFF2-40B4-BE49-F238E27FC236}">
                  <a16:creationId xmlns="" xmlns:a16="http://schemas.microsoft.com/office/drawing/2014/main" id="{4DA2F558-8351-4583-A423-59C2F124500C}"/>
                </a:ext>
              </a:extLst>
            </p:cNvPr>
            <p:cNvSpPr/>
            <p:nvPr/>
          </p:nvSpPr>
          <p:spPr>
            <a:xfrm>
              <a:off x="4101897" y="765229"/>
              <a:ext cx="828677" cy="48128"/>
            </a:xfrm>
            <a:custGeom>
              <a:avLst/>
              <a:gdLst/>
              <a:ahLst/>
              <a:cxnLst/>
              <a:rect l="l" t="t" r="r" b="b"/>
              <a:pathLst>
                <a:path w="20610" h="1197" extrusionOk="0">
                  <a:moveTo>
                    <a:pt x="787" y="0"/>
                  </a:moveTo>
                  <a:cubicBezTo>
                    <a:pt x="1" y="0"/>
                    <a:pt x="1" y="1196"/>
                    <a:pt x="787" y="1196"/>
                  </a:cubicBezTo>
                  <a:lnTo>
                    <a:pt x="19854" y="1196"/>
                  </a:lnTo>
                  <a:cubicBezTo>
                    <a:pt x="20609" y="1196"/>
                    <a:pt x="20609" y="0"/>
                    <a:pt x="19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731;p47">
              <a:extLst>
                <a:ext uri="{FF2B5EF4-FFF2-40B4-BE49-F238E27FC236}">
                  <a16:creationId xmlns="" xmlns:a16="http://schemas.microsoft.com/office/drawing/2014/main" id="{F788E874-DEBA-4844-89AF-38C7D9F5E785}"/>
                </a:ext>
              </a:extLst>
            </p:cNvPr>
            <p:cNvSpPr/>
            <p:nvPr/>
          </p:nvSpPr>
          <p:spPr>
            <a:xfrm>
              <a:off x="3947579" y="1825394"/>
              <a:ext cx="1134816" cy="48088"/>
            </a:xfrm>
            <a:custGeom>
              <a:avLst/>
              <a:gdLst/>
              <a:ahLst/>
              <a:cxnLst/>
              <a:rect l="l" t="t" r="r" b="b"/>
              <a:pathLst>
                <a:path w="28224" h="1196" extrusionOk="0">
                  <a:moveTo>
                    <a:pt x="787" y="0"/>
                  </a:moveTo>
                  <a:cubicBezTo>
                    <a:pt x="0" y="0"/>
                    <a:pt x="0" y="1196"/>
                    <a:pt x="787" y="1196"/>
                  </a:cubicBezTo>
                  <a:lnTo>
                    <a:pt x="27437" y="1196"/>
                  </a:lnTo>
                  <a:cubicBezTo>
                    <a:pt x="28223" y="1196"/>
                    <a:pt x="28223" y="0"/>
                    <a:pt x="27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732;p47">
              <a:extLst>
                <a:ext uri="{FF2B5EF4-FFF2-40B4-BE49-F238E27FC236}">
                  <a16:creationId xmlns="" xmlns:a16="http://schemas.microsoft.com/office/drawing/2014/main" id="{B8841A1C-791C-4D51-934C-91B0D2833E3C}"/>
                </a:ext>
              </a:extLst>
            </p:cNvPr>
            <p:cNvSpPr/>
            <p:nvPr/>
          </p:nvSpPr>
          <p:spPr>
            <a:xfrm>
              <a:off x="3947579" y="546376"/>
              <a:ext cx="1134816" cy="46842"/>
            </a:xfrm>
            <a:custGeom>
              <a:avLst/>
              <a:gdLst/>
              <a:ahLst/>
              <a:cxnLst/>
              <a:rect l="l" t="t" r="r" b="b"/>
              <a:pathLst>
                <a:path w="28224" h="1165" extrusionOk="0">
                  <a:moveTo>
                    <a:pt x="787" y="0"/>
                  </a:moveTo>
                  <a:cubicBezTo>
                    <a:pt x="0" y="0"/>
                    <a:pt x="0" y="1164"/>
                    <a:pt x="787" y="1164"/>
                  </a:cubicBezTo>
                  <a:lnTo>
                    <a:pt x="27437" y="1164"/>
                  </a:lnTo>
                  <a:cubicBezTo>
                    <a:pt x="28223" y="1164"/>
                    <a:pt x="28223" y="0"/>
                    <a:pt x="27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733;p47">
              <a:extLst>
                <a:ext uri="{FF2B5EF4-FFF2-40B4-BE49-F238E27FC236}">
                  <a16:creationId xmlns="" xmlns:a16="http://schemas.microsoft.com/office/drawing/2014/main" id="{5387D0EF-C959-4151-83B1-99DA0358C3C1}"/>
                </a:ext>
              </a:extLst>
            </p:cNvPr>
            <p:cNvSpPr/>
            <p:nvPr/>
          </p:nvSpPr>
          <p:spPr>
            <a:xfrm>
              <a:off x="3919715" y="1603968"/>
              <a:ext cx="1189217" cy="46882"/>
            </a:xfrm>
            <a:custGeom>
              <a:avLst/>
              <a:gdLst/>
              <a:ahLst/>
              <a:cxnLst/>
              <a:rect l="l" t="t" r="r" b="b"/>
              <a:pathLst>
                <a:path w="29577" h="1166" extrusionOk="0">
                  <a:moveTo>
                    <a:pt x="787" y="1"/>
                  </a:moveTo>
                  <a:cubicBezTo>
                    <a:pt x="1" y="1"/>
                    <a:pt x="1" y="1165"/>
                    <a:pt x="787" y="1165"/>
                  </a:cubicBezTo>
                  <a:lnTo>
                    <a:pt x="28790" y="1165"/>
                  </a:lnTo>
                  <a:cubicBezTo>
                    <a:pt x="29577" y="1165"/>
                    <a:pt x="29577" y="1"/>
                    <a:pt x="28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734;p47">
              <a:extLst>
                <a:ext uri="{FF2B5EF4-FFF2-40B4-BE49-F238E27FC236}">
                  <a16:creationId xmlns="" xmlns:a16="http://schemas.microsoft.com/office/drawing/2014/main" id="{CED29B51-89E7-4034-9500-D4859F04ABB4}"/>
                </a:ext>
              </a:extLst>
            </p:cNvPr>
            <p:cNvSpPr/>
            <p:nvPr/>
          </p:nvSpPr>
          <p:spPr>
            <a:xfrm>
              <a:off x="4020918" y="1381336"/>
              <a:ext cx="960276" cy="48088"/>
            </a:xfrm>
            <a:custGeom>
              <a:avLst/>
              <a:gdLst/>
              <a:ahLst/>
              <a:cxnLst/>
              <a:rect l="l" t="t" r="r" b="b"/>
              <a:pathLst>
                <a:path w="23883" h="1196" extrusionOk="0">
                  <a:moveTo>
                    <a:pt x="788" y="0"/>
                  </a:moveTo>
                  <a:cubicBezTo>
                    <a:pt x="1" y="0"/>
                    <a:pt x="1" y="1196"/>
                    <a:pt x="788" y="1196"/>
                  </a:cubicBezTo>
                  <a:lnTo>
                    <a:pt x="23882" y="1196"/>
                  </a:lnTo>
                  <a:cubicBezTo>
                    <a:pt x="23536" y="787"/>
                    <a:pt x="23253" y="409"/>
                    <a:pt x="22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735;p47">
              <a:extLst>
                <a:ext uri="{FF2B5EF4-FFF2-40B4-BE49-F238E27FC236}">
                  <a16:creationId xmlns="" xmlns:a16="http://schemas.microsoft.com/office/drawing/2014/main" id="{D812283B-7D87-42A5-BB9B-3A240466A245}"/>
                </a:ext>
              </a:extLst>
            </p:cNvPr>
            <p:cNvSpPr/>
            <p:nvPr/>
          </p:nvSpPr>
          <p:spPr>
            <a:xfrm>
              <a:off x="4101897" y="3449758"/>
              <a:ext cx="828677" cy="48128"/>
            </a:xfrm>
            <a:custGeom>
              <a:avLst/>
              <a:gdLst/>
              <a:ahLst/>
              <a:cxnLst/>
              <a:rect l="l" t="t" r="r" b="b"/>
              <a:pathLst>
                <a:path w="20610" h="1197" extrusionOk="0">
                  <a:moveTo>
                    <a:pt x="787" y="1"/>
                  </a:moveTo>
                  <a:cubicBezTo>
                    <a:pt x="1" y="1"/>
                    <a:pt x="1" y="1197"/>
                    <a:pt x="787" y="1197"/>
                  </a:cubicBezTo>
                  <a:lnTo>
                    <a:pt x="19854" y="1197"/>
                  </a:lnTo>
                  <a:cubicBezTo>
                    <a:pt x="20609" y="1197"/>
                    <a:pt x="20609" y="1"/>
                    <a:pt x="19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736;p47">
              <a:extLst>
                <a:ext uri="{FF2B5EF4-FFF2-40B4-BE49-F238E27FC236}">
                  <a16:creationId xmlns="" xmlns:a16="http://schemas.microsoft.com/office/drawing/2014/main" id="{7FE103AB-A8B8-4EEC-A0E5-76524C31587D}"/>
                </a:ext>
              </a:extLst>
            </p:cNvPr>
            <p:cNvSpPr/>
            <p:nvPr/>
          </p:nvSpPr>
          <p:spPr>
            <a:xfrm>
              <a:off x="3947579" y="3228373"/>
              <a:ext cx="1134816" cy="48128"/>
            </a:xfrm>
            <a:custGeom>
              <a:avLst/>
              <a:gdLst/>
              <a:ahLst/>
              <a:cxnLst/>
              <a:rect l="l" t="t" r="r" b="b"/>
              <a:pathLst>
                <a:path w="28224" h="1197" extrusionOk="0">
                  <a:moveTo>
                    <a:pt x="787" y="1"/>
                  </a:moveTo>
                  <a:cubicBezTo>
                    <a:pt x="0" y="1"/>
                    <a:pt x="0" y="1196"/>
                    <a:pt x="787" y="1196"/>
                  </a:cubicBezTo>
                  <a:lnTo>
                    <a:pt x="27437" y="1196"/>
                  </a:lnTo>
                  <a:cubicBezTo>
                    <a:pt x="28223" y="1196"/>
                    <a:pt x="28223" y="1"/>
                    <a:pt x="27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737;p47">
              <a:extLst>
                <a:ext uri="{FF2B5EF4-FFF2-40B4-BE49-F238E27FC236}">
                  <a16:creationId xmlns="" xmlns:a16="http://schemas.microsoft.com/office/drawing/2014/main" id="{D610337A-CFFF-4A0A-873B-FE44D82BE059}"/>
                </a:ext>
              </a:extLst>
            </p:cNvPr>
            <p:cNvSpPr/>
            <p:nvPr/>
          </p:nvSpPr>
          <p:spPr>
            <a:xfrm>
              <a:off x="4020918" y="2705910"/>
              <a:ext cx="988099" cy="46842"/>
            </a:xfrm>
            <a:custGeom>
              <a:avLst/>
              <a:gdLst/>
              <a:ahLst/>
              <a:cxnLst/>
              <a:rect l="l" t="t" r="r" b="b"/>
              <a:pathLst>
                <a:path w="24575" h="1165" extrusionOk="0">
                  <a:moveTo>
                    <a:pt x="788" y="0"/>
                  </a:moveTo>
                  <a:cubicBezTo>
                    <a:pt x="1" y="0"/>
                    <a:pt x="1" y="1164"/>
                    <a:pt x="788" y="1164"/>
                  </a:cubicBezTo>
                  <a:lnTo>
                    <a:pt x="23788" y="1164"/>
                  </a:lnTo>
                  <a:cubicBezTo>
                    <a:pt x="24574" y="1164"/>
                    <a:pt x="24574" y="0"/>
                    <a:pt x="23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38;p47">
              <a:extLst>
                <a:ext uri="{FF2B5EF4-FFF2-40B4-BE49-F238E27FC236}">
                  <a16:creationId xmlns="" xmlns:a16="http://schemas.microsoft.com/office/drawing/2014/main" id="{C6C44D5D-EA0D-4F5C-8031-DFBD1AE30822}"/>
                </a:ext>
              </a:extLst>
            </p:cNvPr>
            <p:cNvSpPr/>
            <p:nvPr/>
          </p:nvSpPr>
          <p:spPr>
            <a:xfrm>
              <a:off x="3866600" y="337616"/>
              <a:ext cx="1244864" cy="5427249"/>
            </a:xfrm>
            <a:custGeom>
              <a:avLst/>
              <a:gdLst/>
              <a:ahLst/>
              <a:cxnLst/>
              <a:rect l="l" t="t" r="r" b="b"/>
              <a:pathLst>
                <a:path w="30961" h="134981" extrusionOk="0">
                  <a:moveTo>
                    <a:pt x="1926" y="0"/>
                  </a:moveTo>
                  <a:cubicBezTo>
                    <a:pt x="1666" y="0"/>
                    <a:pt x="1409" y="157"/>
                    <a:pt x="1353" y="504"/>
                  </a:cubicBezTo>
                  <a:cubicBezTo>
                    <a:pt x="1322" y="944"/>
                    <a:pt x="0" y="10887"/>
                    <a:pt x="15858" y="18627"/>
                  </a:cubicBezTo>
                  <a:cubicBezTo>
                    <a:pt x="28664" y="24920"/>
                    <a:pt x="29765" y="31999"/>
                    <a:pt x="29734" y="34013"/>
                  </a:cubicBezTo>
                  <a:cubicBezTo>
                    <a:pt x="29702" y="36058"/>
                    <a:pt x="28664" y="43169"/>
                    <a:pt x="15858" y="49430"/>
                  </a:cubicBezTo>
                  <a:cubicBezTo>
                    <a:pt x="441" y="56982"/>
                    <a:pt x="1227" y="66578"/>
                    <a:pt x="1353" y="67491"/>
                  </a:cubicBezTo>
                  <a:cubicBezTo>
                    <a:pt x="1227" y="68403"/>
                    <a:pt x="441" y="78000"/>
                    <a:pt x="15858" y="85551"/>
                  </a:cubicBezTo>
                  <a:cubicBezTo>
                    <a:pt x="28664" y="91812"/>
                    <a:pt x="29765" y="98923"/>
                    <a:pt x="29734" y="100937"/>
                  </a:cubicBezTo>
                  <a:cubicBezTo>
                    <a:pt x="29702" y="102982"/>
                    <a:pt x="28664" y="110062"/>
                    <a:pt x="15858" y="116354"/>
                  </a:cubicBezTo>
                  <a:cubicBezTo>
                    <a:pt x="0" y="124094"/>
                    <a:pt x="1322" y="134037"/>
                    <a:pt x="1353" y="134478"/>
                  </a:cubicBezTo>
                  <a:cubicBezTo>
                    <a:pt x="1385" y="134761"/>
                    <a:pt x="1636" y="134981"/>
                    <a:pt x="1951" y="134981"/>
                  </a:cubicBezTo>
                  <a:lnTo>
                    <a:pt x="2045" y="134981"/>
                  </a:lnTo>
                  <a:cubicBezTo>
                    <a:pt x="2360" y="134950"/>
                    <a:pt x="2580" y="134635"/>
                    <a:pt x="2517" y="134320"/>
                  </a:cubicBezTo>
                  <a:cubicBezTo>
                    <a:pt x="2517" y="134226"/>
                    <a:pt x="1353" y="124787"/>
                    <a:pt x="16393" y="117424"/>
                  </a:cubicBezTo>
                  <a:cubicBezTo>
                    <a:pt x="29797" y="110880"/>
                    <a:pt x="30961" y="103171"/>
                    <a:pt x="30929" y="100968"/>
                  </a:cubicBezTo>
                  <a:cubicBezTo>
                    <a:pt x="30898" y="98766"/>
                    <a:pt x="29797" y="91089"/>
                    <a:pt x="16393" y="84544"/>
                  </a:cubicBezTo>
                  <a:cubicBezTo>
                    <a:pt x="1353" y="77182"/>
                    <a:pt x="2517" y="67742"/>
                    <a:pt x="2517" y="67648"/>
                  </a:cubicBezTo>
                  <a:cubicBezTo>
                    <a:pt x="2517" y="67617"/>
                    <a:pt x="2517" y="67585"/>
                    <a:pt x="2517" y="67554"/>
                  </a:cubicBezTo>
                  <a:lnTo>
                    <a:pt x="2517" y="67491"/>
                  </a:lnTo>
                  <a:cubicBezTo>
                    <a:pt x="2517" y="67459"/>
                    <a:pt x="2517" y="67428"/>
                    <a:pt x="2517" y="67396"/>
                  </a:cubicBezTo>
                  <a:cubicBezTo>
                    <a:pt x="2517" y="67302"/>
                    <a:pt x="1353" y="57863"/>
                    <a:pt x="16393" y="50500"/>
                  </a:cubicBezTo>
                  <a:cubicBezTo>
                    <a:pt x="29797" y="43924"/>
                    <a:pt x="30961" y="36247"/>
                    <a:pt x="30929" y="34045"/>
                  </a:cubicBezTo>
                  <a:cubicBezTo>
                    <a:pt x="30898" y="31842"/>
                    <a:pt x="29797" y="24165"/>
                    <a:pt x="16393" y="17589"/>
                  </a:cubicBezTo>
                  <a:cubicBezTo>
                    <a:pt x="1353" y="10226"/>
                    <a:pt x="2517" y="787"/>
                    <a:pt x="2517" y="693"/>
                  </a:cubicBezTo>
                  <a:cubicBezTo>
                    <a:pt x="2588" y="253"/>
                    <a:pt x="2255" y="0"/>
                    <a:pt x="1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39;p47">
              <a:extLst>
                <a:ext uri="{FF2B5EF4-FFF2-40B4-BE49-F238E27FC236}">
                  <a16:creationId xmlns="" xmlns:a16="http://schemas.microsoft.com/office/drawing/2014/main" id="{6D2DAC9C-5BC5-44A8-AADA-AE627E695D1F}"/>
                </a:ext>
              </a:extLst>
            </p:cNvPr>
            <p:cNvSpPr/>
            <p:nvPr/>
          </p:nvSpPr>
          <p:spPr>
            <a:xfrm>
              <a:off x="3995627" y="1335781"/>
              <a:ext cx="137952" cy="137952"/>
            </a:xfrm>
            <a:custGeom>
              <a:avLst/>
              <a:gdLst/>
              <a:ahLst/>
              <a:cxnLst/>
              <a:rect l="l" t="t" r="r" b="b"/>
              <a:pathLst>
                <a:path w="3431" h="3431" extrusionOk="0">
                  <a:moveTo>
                    <a:pt x="1731" y="1"/>
                  </a:moveTo>
                  <a:cubicBezTo>
                    <a:pt x="787" y="1"/>
                    <a:pt x="1" y="787"/>
                    <a:pt x="1" y="1731"/>
                  </a:cubicBezTo>
                  <a:cubicBezTo>
                    <a:pt x="1" y="2675"/>
                    <a:pt x="787" y="3430"/>
                    <a:pt x="1731" y="3430"/>
                  </a:cubicBezTo>
                  <a:cubicBezTo>
                    <a:pt x="2675" y="3430"/>
                    <a:pt x="3430" y="2675"/>
                    <a:pt x="3430" y="1731"/>
                  </a:cubicBezTo>
                  <a:cubicBezTo>
                    <a:pt x="3430" y="787"/>
                    <a:pt x="2675" y="1"/>
                    <a:pt x="1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40;p47">
              <a:extLst>
                <a:ext uri="{FF2B5EF4-FFF2-40B4-BE49-F238E27FC236}">
                  <a16:creationId xmlns="" xmlns:a16="http://schemas.microsoft.com/office/drawing/2014/main" id="{5752FA64-490C-41FC-8F1F-E236DDE05F0B}"/>
                </a:ext>
              </a:extLst>
            </p:cNvPr>
            <p:cNvSpPr/>
            <p:nvPr/>
          </p:nvSpPr>
          <p:spPr>
            <a:xfrm>
              <a:off x="3862780" y="1563519"/>
              <a:ext cx="137952" cy="137912"/>
            </a:xfrm>
            <a:custGeom>
              <a:avLst/>
              <a:gdLst/>
              <a:ahLst/>
              <a:cxnLst/>
              <a:rect l="l" t="t" r="r" b="b"/>
              <a:pathLst>
                <a:path w="3431" h="3430" extrusionOk="0">
                  <a:moveTo>
                    <a:pt x="1700" y="0"/>
                  </a:moveTo>
                  <a:cubicBezTo>
                    <a:pt x="756" y="0"/>
                    <a:pt x="1" y="755"/>
                    <a:pt x="1" y="1731"/>
                  </a:cubicBezTo>
                  <a:cubicBezTo>
                    <a:pt x="1" y="2675"/>
                    <a:pt x="756" y="3430"/>
                    <a:pt x="1700" y="3430"/>
                  </a:cubicBezTo>
                  <a:cubicBezTo>
                    <a:pt x="2644" y="3430"/>
                    <a:pt x="3430" y="2675"/>
                    <a:pt x="3430" y="1731"/>
                  </a:cubicBezTo>
                  <a:cubicBezTo>
                    <a:pt x="3430" y="755"/>
                    <a:pt x="2644" y="0"/>
                    <a:pt x="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41;p47">
              <a:extLst>
                <a:ext uri="{FF2B5EF4-FFF2-40B4-BE49-F238E27FC236}">
                  <a16:creationId xmlns="" xmlns:a16="http://schemas.microsoft.com/office/drawing/2014/main" id="{EF70014A-7E79-481F-BDF7-96DBB53240D2}"/>
                </a:ext>
              </a:extLst>
            </p:cNvPr>
            <p:cNvSpPr/>
            <p:nvPr/>
          </p:nvSpPr>
          <p:spPr>
            <a:xfrm>
              <a:off x="4993793" y="475530"/>
              <a:ext cx="137952" cy="136665"/>
            </a:xfrm>
            <a:custGeom>
              <a:avLst/>
              <a:gdLst/>
              <a:ahLst/>
              <a:cxnLst/>
              <a:rect l="l" t="t" r="r" b="b"/>
              <a:pathLst>
                <a:path w="3431" h="3399" extrusionOk="0">
                  <a:moveTo>
                    <a:pt x="1731" y="0"/>
                  </a:moveTo>
                  <a:cubicBezTo>
                    <a:pt x="787" y="0"/>
                    <a:pt x="1" y="755"/>
                    <a:pt x="1" y="1699"/>
                  </a:cubicBezTo>
                  <a:cubicBezTo>
                    <a:pt x="1" y="2643"/>
                    <a:pt x="787" y="3398"/>
                    <a:pt x="1731" y="3398"/>
                  </a:cubicBezTo>
                  <a:cubicBezTo>
                    <a:pt x="2675" y="3398"/>
                    <a:pt x="3430" y="2643"/>
                    <a:pt x="3430" y="1699"/>
                  </a:cubicBezTo>
                  <a:cubicBezTo>
                    <a:pt x="3430" y="755"/>
                    <a:pt x="2675" y="0"/>
                    <a:pt x="17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42;p47">
              <a:extLst>
                <a:ext uri="{FF2B5EF4-FFF2-40B4-BE49-F238E27FC236}">
                  <a16:creationId xmlns="" xmlns:a16="http://schemas.microsoft.com/office/drawing/2014/main" id="{28F0149C-0241-4AC3-B51B-41643FE12534}"/>
                </a:ext>
              </a:extLst>
            </p:cNvPr>
            <p:cNvSpPr/>
            <p:nvPr/>
          </p:nvSpPr>
          <p:spPr>
            <a:xfrm>
              <a:off x="4050029" y="1993624"/>
              <a:ext cx="137952" cy="136665"/>
            </a:xfrm>
            <a:custGeom>
              <a:avLst/>
              <a:gdLst/>
              <a:ahLst/>
              <a:cxnLst/>
              <a:rect l="l" t="t" r="r" b="b"/>
              <a:pathLst>
                <a:path w="3431" h="3399" extrusionOk="0">
                  <a:moveTo>
                    <a:pt x="1731" y="1"/>
                  </a:moveTo>
                  <a:cubicBezTo>
                    <a:pt x="756" y="1"/>
                    <a:pt x="1" y="756"/>
                    <a:pt x="1" y="1700"/>
                  </a:cubicBezTo>
                  <a:cubicBezTo>
                    <a:pt x="1" y="2644"/>
                    <a:pt x="756" y="3399"/>
                    <a:pt x="1731" y="3399"/>
                  </a:cubicBezTo>
                  <a:cubicBezTo>
                    <a:pt x="2675" y="3399"/>
                    <a:pt x="3430" y="2644"/>
                    <a:pt x="3430" y="1700"/>
                  </a:cubicBezTo>
                  <a:cubicBezTo>
                    <a:pt x="3430" y="756"/>
                    <a:pt x="2675" y="1"/>
                    <a:pt x="1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43;p47">
              <a:extLst>
                <a:ext uri="{FF2B5EF4-FFF2-40B4-BE49-F238E27FC236}">
                  <a16:creationId xmlns="" xmlns:a16="http://schemas.microsoft.com/office/drawing/2014/main" id="{2D4092A4-9D04-4E41-B320-E656DA7F0253}"/>
                </a:ext>
              </a:extLst>
            </p:cNvPr>
            <p:cNvSpPr/>
            <p:nvPr/>
          </p:nvSpPr>
          <p:spPr>
            <a:xfrm>
              <a:off x="4843254" y="3410555"/>
              <a:ext cx="137952" cy="137952"/>
            </a:xfrm>
            <a:custGeom>
              <a:avLst/>
              <a:gdLst/>
              <a:ahLst/>
              <a:cxnLst/>
              <a:rect l="l" t="t" r="r" b="b"/>
              <a:pathLst>
                <a:path w="3431" h="3431" extrusionOk="0">
                  <a:moveTo>
                    <a:pt x="1731" y="1"/>
                  </a:moveTo>
                  <a:cubicBezTo>
                    <a:pt x="787" y="1"/>
                    <a:pt x="0" y="756"/>
                    <a:pt x="0" y="1700"/>
                  </a:cubicBezTo>
                  <a:cubicBezTo>
                    <a:pt x="0" y="2643"/>
                    <a:pt x="787" y="3430"/>
                    <a:pt x="1731" y="3430"/>
                  </a:cubicBezTo>
                  <a:cubicBezTo>
                    <a:pt x="2675" y="3430"/>
                    <a:pt x="3430" y="2643"/>
                    <a:pt x="3430" y="1700"/>
                  </a:cubicBezTo>
                  <a:cubicBezTo>
                    <a:pt x="3430" y="756"/>
                    <a:pt x="2675" y="1"/>
                    <a:pt x="17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744;p47">
              <a:extLst>
                <a:ext uri="{FF2B5EF4-FFF2-40B4-BE49-F238E27FC236}">
                  <a16:creationId xmlns="" xmlns:a16="http://schemas.microsoft.com/office/drawing/2014/main" id="{A40C0CD8-D830-4C27-9899-4FD899F6B004}"/>
                </a:ext>
              </a:extLst>
            </p:cNvPr>
            <p:cNvSpPr/>
            <p:nvPr/>
          </p:nvSpPr>
          <p:spPr>
            <a:xfrm>
              <a:off x="3891891" y="4490945"/>
              <a:ext cx="136665" cy="137952"/>
            </a:xfrm>
            <a:custGeom>
              <a:avLst/>
              <a:gdLst/>
              <a:ahLst/>
              <a:cxnLst/>
              <a:rect l="l" t="t" r="r" b="b"/>
              <a:pathLst>
                <a:path w="3399" h="3431" extrusionOk="0">
                  <a:moveTo>
                    <a:pt x="1700" y="1"/>
                  </a:moveTo>
                  <a:cubicBezTo>
                    <a:pt x="756" y="1"/>
                    <a:pt x="1" y="787"/>
                    <a:pt x="1" y="1731"/>
                  </a:cubicBezTo>
                  <a:cubicBezTo>
                    <a:pt x="1" y="2675"/>
                    <a:pt x="756" y="3430"/>
                    <a:pt x="1700" y="3430"/>
                  </a:cubicBezTo>
                  <a:cubicBezTo>
                    <a:pt x="2644" y="3430"/>
                    <a:pt x="3399" y="2675"/>
                    <a:pt x="3399" y="1731"/>
                  </a:cubicBezTo>
                  <a:cubicBezTo>
                    <a:pt x="3399" y="787"/>
                    <a:pt x="2644" y="1"/>
                    <a:pt x="1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745;p47">
              <a:extLst>
                <a:ext uri="{FF2B5EF4-FFF2-40B4-BE49-F238E27FC236}">
                  <a16:creationId xmlns="" xmlns:a16="http://schemas.microsoft.com/office/drawing/2014/main" id="{376FC274-2B24-486D-8EAE-4B91F494D434}"/>
                </a:ext>
              </a:extLst>
            </p:cNvPr>
            <p:cNvSpPr/>
            <p:nvPr/>
          </p:nvSpPr>
          <p:spPr>
            <a:xfrm>
              <a:off x="4847033" y="718427"/>
              <a:ext cx="136665" cy="137912"/>
            </a:xfrm>
            <a:custGeom>
              <a:avLst/>
              <a:gdLst/>
              <a:ahLst/>
              <a:cxnLst/>
              <a:rect l="l" t="t" r="r" b="b"/>
              <a:pathLst>
                <a:path w="3399" h="3430" extrusionOk="0">
                  <a:moveTo>
                    <a:pt x="1700" y="0"/>
                  </a:moveTo>
                  <a:cubicBezTo>
                    <a:pt x="756" y="0"/>
                    <a:pt x="1" y="755"/>
                    <a:pt x="1" y="1699"/>
                  </a:cubicBezTo>
                  <a:cubicBezTo>
                    <a:pt x="1" y="2643"/>
                    <a:pt x="756" y="3430"/>
                    <a:pt x="1700" y="3430"/>
                  </a:cubicBezTo>
                  <a:cubicBezTo>
                    <a:pt x="2644" y="3430"/>
                    <a:pt x="3399" y="2643"/>
                    <a:pt x="3399" y="1699"/>
                  </a:cubicBezTo>
                  <a:cubicBezTo>
                    <a:pt x="3399" y="755"/>
                    <a:pt x="2644" y="0"/>
                    <a:pt x="1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46;p47">
              <a:extLst>
                <a:ext uri="{FF2B5EF4-FFF2-40B4-BE49-F238E27FC236}">
                  <a16:creationId xmlns="" xmlns:a16="http://schemas.microsoft.com/office/drawing/2014/main" id="{AED8611E-DACB-4087-A097-B56BEDBAE824}"/>
                </a:ext>
              </a:extLst>
            </p:cNvPr>
            <p:cNvSpPr/>
            <p:nvPr/>
          </p:nvSpPr>
          <p:spPr>
            <a:xfrm>
              <a:off x="3933627" y="1786151"/>
              <a:ext cx="137952" cy="136665"/>
            </a:xfrm>
            <a:custGeom>
              <a:avLst/>
              <a:gdLst/>
              <a:ahLst/>
              <a:cxnLst/>
              <a:rect l="l" t="t" r="r" b="b"/>
              <a:pathLst>
                <a:path w="3431" h="3399" extrusionOk="0">
                  <a:moveTo>
                    <a:pt x="1731" y="1"/>
                  </a:moveTo>
                  <a:cubicBezTo>
                    <a:pt x="787" y="1"/>
                    <a:pt x="1" y="756"/>
                    <a:pt x="1" y="1700"/>
                  </a:cubicBezTo>
                  <a:cubicBezTo>
                    <a:pt x="1" y="2644"/>
                    <a:pt x="787" y="3399"/>
                    <a:pt x="1731" y="3399"/>
                  </a:cubicBezTo>
                  <a:cubicBezTo>
                    <a:pt x="2675" y="3399"/>
                    <a:pt x="3430" y="2644"/>
                    <a:pt x="3430" y="1700"/>
                  </a:cubicBezTo>
                  <a:cubicBezTo>
                    <a:pt x="3430" y="756"/>
                    <a:pt x="2675" y="1"/>
                    <a:pt x="1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47;p47">
              <a:extLst>
                <a:ext uri="{FF2B5EF4-FFF2-40B4-BE49-F238E27FC236}">
                  <a16:creationId xmlns="" xmlns:a16="http://schemas.microsoft.com/office/drawing/2014/main" id="{9C6BD3BF-0D05-44F4-A204-9E0E21A8350E}"/>
                </a:ext>
              </a:extLst>
            </p:cNvPr>
            <p:cNvSpPr/>
            <p:nvPr/>
          </p:nvSpPr>
          <p:spPr>
            <a:xfrm>
              <a:off x="4897655" y="2635063"/>
              <a:ext cx="137912" cy="136665"/>
            </a:xfrm>
            <a:custGeom>
              <a:avLst/>
              <a:gdLst/>
              <a:ahLst/>
              <a:cxnLst/>
              <a:rect l="l" t="t" r="r" b="b"/>
              <a:pathLst>
                <a:path w="3430" h="3399" extrusionOk="0">
                  <a:moveTo>
                    <a:pt x="1699" y="0"/>
                  </a:moveTo>
                  <a:cubicBezTo>
                    <a:pt x="756" y="0"/>
                    <a:pt x="0" y="755"/>
                    <a:pt x="0" y="1699"/>
                  </a:cubicBezTo>
                  <a:cubicBezTo>
                    <a:pt x="0" y="2643"/>
                    <a:pt x="756" y="3398"/>
                    <a:pt x="1699" y="3398"/>
                  </a:cubicBezTo>
                  <a:cubicBezTo>
                    <a:pt x="2643" y="3398"/>
                    <a:pt x="3430" y="2643"/>
                    <a:pt x="3430" y="1699"/>
                  </a:cubicBezTo>
                  <a:cubicBezTo>
                    <a:pt x="3430" y="755"/>
                    <a:pt x="2643" y="0"/>
                    <a:pt x="16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48;p47">
              <a:extLst>
                <a:ext uri="{FF2B5EF4-FFF2-40B4-BE49-F238E27FC236}">
                  <a16:creationId xmlns="" xmlns:a16="http://schemas.microsoft.com/office/drawing/2014/main" id="{42FADD4F-65BA-4FF1-9D68-3BBD754DDCF8}"/>
                </a:ext>
              </a:extLst>
            </p:cNvPr>
            <p:cNvSpPr/>
            <p:nvPr/>
          </p:nvSpPr>
          <p:spPr>
            <a:xfrm>
              <a:off x="4998859" y="3170192"/>
              <a:ext cx="137952" cy="137912"/>
            </a:xfrm>
            <a:custGeom>
              <a:avLst/>
              <a:gdLst/>
              <a:ahLst/>
              <a:cxnLst/>
              <a:rect l="l" t="t" r="r" b="b"/>
              <a:pathLst>
                <a:path w="3431" h="3430" extrusionOk="0">
                  <a:moveTo>
                    <a:pt x="1731" y="0"/>
                  </a:moveTo>
                  <a:cubicBezTo>
                    <a:pt x="787" y="0"/>
                    <a:pt x="1" y="787"/>
                    <a:pt x="1" y="1731"/>
                  </a:cubicBezTo>
                  <a:cubicBezTo>
                    <a:pt x="1" y="2675"/>
                    <a:pt x="787" y="3430"/>
                    <a:pt x="1731" y="3430"/>
                  </a:cubicBezTo>
                  <a:cubicBezTo>
                    <a:pt x="2675" y="3430"/>
                    <a:pt x="3430" y="2675"/>
                    <a:pt x="3430" y="1731"/>
                  </a:cubicBezTo>
                  <a:cubicBezTo>
                    <a:pt x="3430" y="787"/>
                    <a:pt x="2675" y="0"/>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49;p47">
              <a:extLst>
                <a:ext uri="{FF2B5EF4-FFF2-40B4-BE49-F238E27FC236}">
                  <a16:creationId xmlns="" xmlns:a16="http://schemas.microsoft.com/office/drawing/2014/main" id="{FB92BD6A-3BDE-4D21-8752-F7C76519B3FC}"/>
                </a:ext>
              </a:extLst>
            </p:cNvPr>
            <p:cNvSpPr/>
            <p:nvPr/>
          </p:nvSpPr>
          <p:spPr>
            <a:xfrm>
              <a:off x="4003227" y="4046888"/>
              <a:ext cx="137912" cy="137952"/>
            </a:xfrm>
            <a:custGeom>
              <a:avLst/>
              <a:gdLst/>
              <a:ahLst/>
              <a:cxnLst/>
              <a:rect l="l" t="t" r="r" b="b"/>
              <a:pathLst>
                <a:path w="3430" h="3431" extrusionOk="0">
                  <a:moveTo>
                    <a:pt x="1699" y="1"/>
                  </a:moveTo>
                  <a:cubicBezTo>
                    <a:pt x="756" y="1"/>
                    <a:pt x="0" y="787"/>
                    <a:pt x="0" y="1731"/>
                  </a:cubicBezTo>
                  <a:cubicBezTo>
                    <a:pt x="0" y="2675"/>
                    <a:pt x="756" y="3430"/>
                    <a:pt x="1699" y="3430"/>
                  </a:cubicBezTo>
                  <a:cubicBezTo>
                    <a:pt x="2643" y="3430"/>
                    <a:pt x="3430" y="2675"/>
                    <a:pt x="3430" y="1731"/>
                  </a:cubicBezTo>
                  <a:cubicBezTo>
                    <a:pt x="3430" y="787"/>
                    <a:pt x="2643" y="1"/>
                    <a:pt x="1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50;p47">
              <a:extLst>
                <a:ext uri="{FF2B5EF4-FFF2-40B4-BE49-F238E27FC236}">
                  <a16:creationId xmlns="" xmlns:a16="http://schemas.microsoft.com/office/drawing/2014/main" id="{12B74471-50D7-44B4-A9C4-663259CC201C}"/>
                </a:ext>
              </a:extLst>
            </p:cNvPr>
            <p:cNvSpPr/>
            <p:nvPr/>
          </p:nvSpPr>
          <p:spPr>
            <a:xfrm>
              <a:off x="4843254" y="5246213"/>
              <a:ext cx="137952" cy="136665"/>
            </a:xfrm>
            <a:custGeom>
              <a:avLst/>
              <a:gdLst/>
              <a:ahLst/>
              <a:cxnLst/>
              <a:rect l="l" t="t" r="r" b="b"/>
              <a:pathLst>
                <a:path w="3431" h="3399" extrusionOk="0">
                  <a:moveTo>
                    <a:pt x="1731" y="1"/>
                  </a:moveTo>
                  <a:cubicBezTo>
                    <a:pt x="787" y="1"/>
                    <a:pt x="0" y="756"/>
                    <a:pt x="0" y="1700"/>
                  </a:cubicBezTo>
                  <a:cubicBezTo>
                    <a:pt x="0" y="2644"/>
                    <a:pt x="787" y="3399"/>
                    <a:pt x="1731" y="3399"/>
                  </a:cubicBezTo>
                  <a:cubicBezTo>
                    <a:pt x="2675" y="3399"/>
                    <a:pt x="3430" y="2644"/>
                    <a:pt x="3430" y="1700"/>
                  </a:cubicBezTo>
                  <a:cubicBezTo>
                    <a:pt x="3430" y="756"/>
                    <a:pt x="2675" y="1"/>
                    <a:pt x="1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751;p47">
              <a:extLst>
                <a:ext uri="{FF2B5EF4-FFF2-40B4-BE49-F238E27FC236}">
                  <a16:creationId xmlns="" xmlns:a16="http://schemas.microsoft.com/office/drawing/2014/main" id="{EA7B7739-6802-45FF-8190-4F24FFEC287C}"/>
                </a:ext>
              </a:extLst>
            </p:cNvPr>
            <p:cNvSpPr/>
            <p:nvPr/>
          </p:nvSpPr>
          <p:spPr>
            <a:xfrm>
              <a:off x="3881758" y="4270847"/>
              <a:ext cx="137952" cy="137912"/>
            </a:xfrm>
            <a:custGeom>
              <a:avLst/>
              <a:gdLst/>
              <a:ahLst/>
              <a:cxnLst/>
              <a:rect l="l" t="t" r="r" b="b"/>
              <a:pathLst>
                <a:path w="3431" h="3430" extrusionOk="0">
                  <a:moveTo>
                    <a:pt x="1731" y="0"/>
                  </a:moveTo>
                  <a:cubicBezTo>
                    <a:pt x="756" y="0"/>
                    <a:pt x="1" y="755"/>
                    <a:pt x="1" y="1699"/>
                  </a:cubicBezTo>
                  <a:cubicBezTo>
                    <a:pt x="1" y="2643"/>
                    <a:pt x="756" y="3430"/>
                    <a:pt x="1731" y="3430"/>
                  </a:cubicBezTo>
                  <a:cubicBezTo>
                    <a:pt x="2675" y="3430"/>
                    <a:pt x="3430" y="2643"/>
                    <a:pt x="3430" y="1699"/>
                  </a:cubicBezTo>
                  <a:cubicBezTo>
                    <a:pt x="3430" y="755"/>
                    <a:pt x="2675" y="0"/>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752;p47">
              <a:extLst>
                <a:ext uri="{FF2B5EF4-FFF2-40B4-BE49-F238E27FC236}">
                  <a16:creationId xmlns="" xmlns:a16="http://schemas.microsoft.com/office/drawing/2014/main" id="{E35238ED-29C7-4C22-95F8-E78C57A18737}"/>
                </a:ext>
              </a:extLst>
            </p:cNvPr>
            <p:cNvSpPr/>
            <p:nvPr/>
          </p:nvSpPr>
          <p:spPr>
            <a:xfrm>
              <a:off x="4053808" y="4706018"/>
              <a:ext cx="137952" cy="137952"/>
            </a:xfrm>
            <a:custGeom>
              <a:avLst/>
              <a:gdLst/>
              <a:ahLst/>
              <a:cxnLst/>
              <a:rect l="l" t="t" r="r" b="b"/>
              <a:pathLst>
                <a:path w="3431" h="3431" extrusionOk="0">
                  <a:moveTo>
                    <a:pt x="1700" y="1"/>
                  </a:moveTo>
                  <a:cubicBezTo>
                    <a:pt x="756" y="1"/>
                    <a:pt x="1" y="756"/>
                    <a:pt x="1" y="1700"/>
                  </a:cubicBezTo>
                  <a:cubicBezTo>
                    <a:pt x="1" y="2675"/>
                    <a:pt x="756" y="3430"/>
                    <a:pt x="1700" y="3430"/>
                  </a:cubicBezTo>
                  <a:cubicBezTo>
                    <a:pt x="2644" y="3430"/>
                    <a:pt x="3431" y="2675"/>
                    <a:pt x="3431" y="1700"/>
                  </a:cubicBezTo>
                  <a:cubicBezTo>
                    <a:pt x="3431" y="756"/>
                    <a:pt x="2644" y="1"/>
                    <a:pt x="1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753;p47">
              <a:extLst>
                <a:ext uri="{FF2B5EF4-FFF2-40B4-BE49-F238E27FC236}">
                  <a16:creationId xmlns="" xmlns:a16="http://schemas.microsoft.com/office/drawing/2014/main" id="{B93E596F-6612-4FBB-B5AA-634FA800B236}"/>
                </a:ext>
              </a:extLst>
            </p:cNvPr>
            <p:cNvSpPr/>
            <p:nvPr/>
          </p:nvSpPr>
          <p:spPr>
            <a:xfrm>
              <a:off x="5305003" y="6468296"/>
              <a:ext cx="937478" cy="881831"/>
            </a:xfrm>
            <a:custGeom>
              <a:avLst/>
              <a:gdLst/>
              <a:ahLst/>
              <a:cxnLst/>
              <a:rect l="l" t="t" r="r" b="b"/>
              <a:pathLst>
                <a:path w="23316" h="21932" extrusionOk="0">
                  <a:moveTo>
                    <a:pt x="22718" y="1"/>
                  </a:moveTo>
                  <a:lnTo>
                    <a:pt x="11202" y="662"/>
                  </a:lnTo>
                  <a:lnTo>
                    <a:pt x="1" y="15418"/>
                  </a:lnTo>
                  <a:lnTo>
                    <a:pt x="1731" y="21931"/>
                  </a:lnTo>
                  <a:cubicBezTo>
                    <a:pt x="1889" y="20515"/>
                    <a:pt x="20012" y="4689"/>
                    <a:pt x="21648" y="3368"/>
                  </a:cubicBezTo>
                  <a:cubicBezTo>
                    <a:pt x="23316" y="2078"/>
                    <a:pt x="22718" y="1"/>
                    <a:pt x="227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754;p47">
              <a:extLst>
                <a:ext uri="{FF2B5EF4-FFF2-40B4-BE49-F238E27FC236}">
                  <a16:creationId xmlns="" xmlns:a16="http://schemas.microsoft.com/office/drawing/2014/main" id="{75428C39-712F-4445-919C-8D60C5B21C07}"/>
                </a:ext>
              </a:extLst>
            </p:cNvPr>
            <p:cNvSpPr/>
            <p:nvPr/>
          </p:nvSpPr>
          <p:spPr>
            <a:xfrm>
              <a:off x="5280959" y="6282334"/>
              <a:ext cx="2555548" cy="2219012"/>
            </a:xfrm>
            <a:custGeom>
              <a:avLst/>
              <a:gdLst/>
              <a:ahLst/>
              <a:cxnLst/>
              <a:rect l="l" t="t" r="r" b="b"/>
              <a:pathLst>
                <a:path w="63559" h="55189" extrusionOk="0">
                  <a:moveTo>
                    <a:pt x="14663" y="1"/>
                  </a:moveTo>
                  <a:cubicBezTo>
                    <a:pt x="9409" y="6168"/>
                    <a:pt x="4721" y="12838"/>
                    <a:pt x="1" y="19414"/>
                  </a:cubicBezTo>
                  <a:cubicBezTo>
                    <a:pt x="6262" y="29388"/>
                    <a:pt x="22372" y="55189"/>
                    <a:pt x="22372" y="55189"/>
                  </a:cubicBezTo>
                  <a:lnTo>
                    <a:pt x="63558" y="45938"/>
                  </a:lnTo>
                  <a:cubicBezTo>
                    <a:pt x="63558" y="45938"/>
                    <a:pt x="32912" y="15575"/>
                    <a:pt x="146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755;p47">
              <a:extLst>
                <a:ext uri="{FF2B5EF4-FFF2-40B4-BE49-F238E27FC236}">
                  <a16:creationId xmlns="" xmlns:a16="http://schemas.microsoft.com/office/drawing/2014/main" id="{DDC81C5A-BBB5-48AE-BC99-D5630AEE4E81}"/>
                </a:ext>
              </a:extLst>
            </p:cNvPr>
            <p:cNvSpPr/>
            <p:nvPr/>
          </p:nvSpPr>
          <p:spPr>
            <a:xfrm>
              <a:off x="2048632" y="4513743"/>
              <a:ext cx="4169759" cy="2836358"/>
            </a:xfrm>
            <a:custGeom>
              <a:avLst/>
              <a:gdLst/>
              <a:ahLst/>
              <a:cxnLst/>
              <a:rect l="l" t="t" r="r" b="b"/>
              <a:pathLst>
                <a:path w="103706" h="70543" extrusionOk="0">
                  <a:moveTo>
                    <a:pt x="28570" y="0"/>
                  </a:moveTo>
                  <a:lnTo>
                    <a:pt x="20798" y="23032"/>
                  </a:lnTo>
                  <a:cubicBezTo>
                    <a:pt x="20798" y="23032"/>
                    <a:pt x="20641" y="2863"/>
                    <a:pt x="14663" y="2108"/>
                  </a:cubicBezTo>
                  <a:lnTo>
                    <a:pt x="13153" y="30520"/>
                  </a:lnTo>
                  <a:cubicBezTo>
                    <a:pt x="13153" y="30520"/>
                    <a:pt x="7177" y="20246"/>
                    <a:pt x="1588" y="20246"/>
                  </a:cubicBezTo>
                  <a:cubicBezTo>
                    <a:pt x="1054" y="20246"/>
                    <a:pt x="523" y="20340"/>
                    <a:pt x="1" y="20546"/>
                  </a:cubicBezTo>
                  <a:lnTo>
                    <a:pt x="13153" y="44962"/>
                  </a:lnTo>
                  <a:cubicBezTo>
                    <a:pt x="13153" y="44962"/>
                    <a:pt x="36027" y="58649"/>
                    <a:pt x="37537" y="58649"/>
                  </a:cubicBezTo>
                  <a:cubicBezTo>
                    <a:pt x="39047" y="58649"/>
                    <a:pt x="77465" y="58932"/>
                    <a:pt x="77937" y="59530"/>
                  </a:cubicBezTo>
                  <a:cubicBezTo>
                    <a:pt x="78063" y="59719"/>
                    <a:pt x="80391" y="64596"/>
                    <a:pt x="82719" y="70542"/>
                  </a:cubicBezTo>
                  <a:cubicBezTo>
                    <a:pt x="82940" y="69756"/>
                    <a:pt x="83758" y="66421"/>
                    <a:pt x="84041" y="65634"/>
                  </a:cubicBezTo>
                  <a:cubicBezTo>
                    <a:pt x="85708" y="61260"/>
                    <a:pt x="89044" y="57736"/>
                    <a:pt x="93323" y="55849"/>
                  </a:cubicBezTo>
                  <a:cubicBezTo>
                    <a:pt x="96091" y="54590"/>
                    <a:pt x="102195" y="51538"/>
                    <a:pt x="103706" y="48612"/>
                  </a:cubicBezTo>
                  <a:cubicBezTo>
                    <a:pt x="94770" y="40620"/>
                    <a:pt x="85048" y="35491"/>
                    <a:pt x="82593" y="35051"/>
                  </a:cubicBezTo>
                  <a:cubicBezTo>
                    <a:pt x="80129" y="34579"/>
                    <a:pt x="74895" y="34422"/>
                    <a:pt x="69013" y="34422"/>
                  </a:cubicBezTo>
                  <a:cubicBezTo>
                    <a:pt x="57248" y="34422"/>
                    <a:pt x="42886" y="35051"/>
                    <a:pt x="42886" y="35051"/>
                  </a:cubicBezTo>
                  <a:lnTo>
                    <a:pt x="38072" y="25675"/>
                  </a:lnTo>
                  <a:cubicBezTo>
                    <a:pt x="38072" y="25675"/>
                    <a:pt x="44868" y="7331"/>
                    <a:pt x="38072" y="6450"/>
                  </a:cubicBezTo>
                  <a:lnTo>
                    <a:pt x="29608" y="27814"/>
                  </a:lnTo>
                  <a:lnTo>
                    <a:pt x="29608" y="14662"/>
                  </a:lnTo>
                  <a:cubicBezTo>
                    <a:pt x="29608" y="14662"/>
                    <a:pt x="34108" y="598"/>
                    <a:pt x="28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56;p47">
              <a:extLst>
                <a:ext uri="{FF2B5EF4-FFF2-40B4-BE49-F238E27FC236}">
                  <a16:creationId xmlns="" xmlns:a16="http://schemas.microsoft.com/office/drawing/2014/main" id="{3C5B6E82-735E-429B-8486-33F5DA056C51}"/>
                </a:ext>
              </a:extLst>
            </p:cNvPr>
            <p:cNvSpPr/>
            <p:nvPr/>
          </p:nvSpPr>
          <p:spPr>
            <a:xfrm>
              <a:off x="3239113" y="5632090"/>
              <a:ext cx="421294" cy="674320"/>
            </a:xfrm>
            <a:custGeom>
              <a:avLst/>
              <a:gdLst/>
              <a:ahLst/>
              <a:cxnLst/>
              <a:rect l="l" t="t" r="r" b="b"/>
              <a:pathLst>
                <a:path w="10478" h="16771" fill="none" extrusionOk="0">
                  <a:moveTo>
                    <a:pt x="0" y="0"/>
                  </a:moveTo>
                  <a:lnTo>
                    <a:pt x="10478" y="16771"/>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57;p47">
              <a:extLst>
                <a:ext uri="{FF2B5EF4-FFF2-40B4-BE49-F238E27FC236}">
                  <a16:creationId xmlns="" xmlns:a16="http://schemas.microsoft.com/office/drawing/2014/main" id="{2FCDD2B5-A62F-498A-AA1D-A1B7EAD4DEF5}"/>
                </a:ext>
              </a:extLst>
            </p:cNvPr>
            <p:cNvSpPr/>
            <p:nvPr/>
          </p:nvSpPr>
          <p:spPr>
            <a:xfrm>
              <a:off x="2824165" y="5439775"/>
              <a:ext cx="578184" cy="1022235"/>
            </a:xfrm>
            <a:custGeom>
              <a:avLst/>
              <a:gdLst/>
              <a:ahLst/>
              <a:cxnLst/>
              <a:rect l="l" t="t" r="r" b="b"/>
              <a:pathLst>
                <a:path w="14380" h="25424" fill="none" extrusionOk="0">
                  <a:moveTo>
                    <a:pt x="1510" y="1"/>
                  </a:moveTo>
                  <a:cubicBezTo>
                    <a:pt x="1510" y="1"/>
                    <a:pt x="0" y="8244"/>
                    <a:pt x="157" y="9440"/>
                  </a:cubicBezTo>
                  <a:cubicBezTo>
                    <a:pt x="315" y="10636"/>
                    <a:pt x="14379" y="25424"/>
                    <a:pt x="14379" y="25424"/>
                  </a:cubicBez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58;p47">
              <a:extLst>
                <a:ext uri="{FF2B5EF4-FFF2-40B4-BE49-F238E27FC236}">
                  <a16:creationId xmlns="" xmlns:a16="http://schemas.microsoft.com/office/drawing/2014/main" id="{5D34B9EC-D096-4C4F-B09B-F776EE3F6ED2}"/>
                </a:ext>
              </a:extLst>
            </p:cNvPr>
            <p:cNvSpPr/>
            <p:nvPr/>
          </p:nvSpPr>
          <p:spPr>
            <a:xfrm>
              <a:off x="2577449" y="5740893"/>
              <a:ext cx="621206" cy="847614"/>
            </a:xfrm>
            <a:custGeom>
              <a:avLst/>
              <a:gdLst/>
              <a:ahLst/>
              <a:cxnLst/>
              <a:rect l="l" t="t" r="r" b="b"/>
              <a:pathLst>
                <a:path w="15450" h="21081" fill="none" extrusionOk="0">
                  <a:moveTo>
                    <a:pt x="1" y="0"/>
                  </a:moveTo>
                  <a:lnTo>
                    <a:pt x="1" y="5695"/>
                  </a:lnTo>
                  <a:lnTo>
                    <a:pt x="15449" y="21081"/>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59;p47">
              <a:extLst>
                <a:ext uri="{FF2B5EF4-FFF2-40B4-BE49-F238E27FC236}">
                  <a16:creationId xmlns="" xmlns:a16="http://schemas.microsoft.com/office/drawing/2014/main" id="{068F9590-A272-49F5-8830-1AD34FF483A7}"/>
                </a:ext>
              </a:extLst>
            </p:cNvPr>
            <p:cNvSpPr/>
            <p:nvPr/>
          </p:nvSpPr>
          <p:spPr>
            <a:xfrm>
              <a:off x="3774242" y="5923035"/>
              <a:ext cx="399823" cy="182220"/>
            </a:xfrm>
            <a:custGeom>
              <a:avLst/>
              <a:gdLst/>
              <a:ahLst/>
              <a:cxnLst/>
              <a:rect l="l" t="t" r="r" b="b"/>
              <a:pathLst>
                <a:path w="9944" h="4532" fill="none" extrusionOk="0">
                  <a:moveTo>
                    <a:pt x="0" y="1"/>
                  </a:moveTo>
                  <a:lnTo>
                    <a:pt x="1574" y="2927"/>
                  </a:lnTo>
                  <a:lnTo>
                    <a:pt x="9943" y="4532"/>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60;p47">
              <a:extLst>
                <a:ext uri="{FF2B5EF4-FFF2-40B4-BE49-F238E27FC236}">
                  <a16:creationId xmlns="" xmlns:a16="http://schemas.microsoft.com/office/drawing/2014/main" id="{867CF2BF-B200-46DB-8E8F-3E1E761E3A9E}"/>
                </a:ext>
              </a:extLst>
            </p:cNvPr>
            <p:cNvSpPr/>
            <p:nvPr/>
          </p:nvSpPr>
          <p:spPr>
            <a:xfrm>
              <a:off x="2601493" y="1278846"/>
              <a:ext cx="455471" cy="1100680"/>
            </a:xfrm>
            <a:custGeom>
              <a:avLst/>
              <a:gdLst/>
              <a:ahLst/>
              <a:cxnLst/>
              <a:rect l="l" t="t" r="r" b="b"/>
              <a:pathLst>
                <a:path w="11328" h="27375" extrusionOk="0">
                  <a:moveTo>
                    <a:pt x="11327" y="1"/>
                  </a:moveTo>
                  <a:lnTo>
                    <a:pt x="4720" y="1574"/>
                  </a:lnTo>
                  <a:lnTo>
                    <a:pt x="0" y="13971"/>
                  </a:lnTo>
                  <a:lnTo>
                    <a:pt x="3524" y="27374"/>
                  </a:lnTo>
                  <a:cubicBezTo>
                    <a:pt x="3524" y="27374"/>
                    <a:pt x="10258" y="16016"/>
                    <a:pt x="10446" y="15324"/>
                  </a:cubicBezTo>
                  <a:cubicBezTo>
                    <a:pt x="10667" y="14600"/>
                    <a:pt x="11327" y="1"/>
                    <a:pt x="11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61;p47">
              <a:extLst>
                <a:ext uri="{FF2B5EF4-FFF2-40B4-BE49-F238E27FC236}">
                  <a16:creationId xmlns="" xmlns:a16="http://schemas.microsoft.com/office/drawing/2014/main" id="{0081F6EA-630F-4D9E-B90C-AA305DC765E4}"/>
                </a:ext>
              </a:extLst>
            </p:cNvPr>
            <p:cNvSpPr/>
            <p:nvPr/>
          </p:nvSpPr>
          <p:spPr>
            <a:xfrm>
              <a:off x="2686252" y="910701"/>
              <a:ext cx="1339754" cy="494713"/>
            </a:xfrm>
            <a:custGeom>
              <a:avLst/>
              <a:gdLst/>
              <a:ahLst/>
              <a:cxnLst/>
              <a:rect l="l" t="t" r="r" b="b"/>
              <a:pathLst>
                <a:path w="33321" h="12304" extrusionOk="0">
                  <a:moveTo>
                    <a:pt x="32282" y="1"/>
                  </a:moveTo>
                  <a:lnTo>
                    <a:pt x="10918" y="6419"/>
                  </a:lnTo>
                  <a:lnTo>
                    <a:pt x="0" y="8244"/>
                  </a:lnTo>
                  <a:lnTo>
                    <a:pt x="2014" y="12303"/>
                  </a:lnTo>
                  <a:lnTo>
                    <a:pt x="10478" y="9157"/>
                  </a:lnTo>
                  <a:lnTo>
                    <a:pt x="33321" y="4248"/>
                  </a:lnTo>
                  <a:cubicBezTo>
                    <a:pt x="33200" y="3905"/>
                    <a:pt x="32583" y="3789"/>
                    <a:pt x="31802" y="3789"/>
                  </a:cubicBezTo>
                  <a:cubicBezTo>
                    <a:pt x="30147" y="3789"/>
                    <a:pt x="27752" y="4311"/>
                    <a:pt x="27752" y="4311"/>
                  </a:cubicBezTo>
                  <a:lnTo>
                    <a:pt x="11359" y="7741"/>
                  </a:lnTo>
                  <a:lnTo>
                    <a:pt x="28507" y="2423"/>
                  </a:lnTo>
                  <a:cubicBezTo>
                    <a:pt x="32503" y="1102"/>
                    <a:pt x="32282" y="1"/>
                    <a:pt x="3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2;p47">
              <a:extLst>
                <a:ext uri="{FF2B5EF4-FFF2-40B4-BE49-F238E27FC236}">
                  <a16:creationId xmlns="" xmlns:a16="http://schemas.microsoft.com/office/drawing/2014/main" id="{35288BC5-E799-465F-89D1-08F0F3E28129}"/>
                </a:ext>
              </a:extLst>
            </p:cNvPr>
            <p:cNvSpPr/>
            <p:nvPr/>
          </p:nvSpPr>
          <p:spPr>
            <a:xfrm>
              <a:off x="3890644" y="941058"/>
              <a:ext cx="137912" cy="137952"/>
            </a:xfrm>
            <a:custGeom>
              <a:avLst/>
              <a:gdLst/>
              <a:ahLst/>
              <a:cxnLst/>
              <a:rect l="l" t="t" r="r" b="b"/>
              <a:pathLst>
                <a:path w="3430" h="3431" extrusionOk="0">
                  <a:moveTo>
                    <a:pt x="1699" y="1"/>
                  </a:moveTo>
                  <a:cubicBezTo>
                    <a:pt x="755" y="1"/>
                    <a:pt x="0" y="756"/>
                    <a:pt x="0" y="1700"/>
                  </a:cubicBezTo>
                  <a:cubicBezTo>
                    <a:pt x="0" y="2644"/>
                    <a:pt x="755" y="3430"/>
                    <a:pt x="1699" y="3430"/>
                  </a:cubicBezTo>
                  <a:cubicBezTo>
                    <a:pt x="2643" y="3430"/>
                    <a:pt x="3430" y="2644"/>
                    <a:pt x="3430" y="1700"/>
                  </a:cubicBezTo>
                  <a:cubicBezTo>
                    <a:pt x="3430" y="756"/>
                    <a:pt x="2643" y="1"/>
                    <a:pt x="1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63;p47">
              <a:extLst>
                <a:ext uri="{FF2B5EF4-FFF2-40B4-BE49-F238E27FC236}">
                  <a16:creationId xmlns="" xmlns:a16="http://schemas.microsoft.com/office/drawing/2014/main" id="{C3021D52-6B42-43BA-BB2C-A3F3113C7070}"/>
                </a:ext>
              </a:extLst>
            </p:cNvPr>
            <p:cNvSpPr/>
            <p:nvPr/>
          </p:nvSpPr>
          <p:spPr>
            <a:xfrm>
              <a:off x="-366425" y="961323"/>
              <a:ext cx="3458770" cy="5294403"/>
            </a:xfrm>
            <a:custGeom>
              <a:avLst/>
              <a:gdLst/>
              <a:ahLst/>
              <a:cxnLst/>
              <a:rect l="l" t="t" r="r" b="b"/>
              <a:pathLst>
                <a:path w="86023" h="131677" extrusionOk="0">
                  <a:moveTo>
                    <a:pt x="64840" y="0"/>
                  </a:moveTo>
                  <a:cubicBezTo>
                    <a:pt x="64832" y="0"/>
                    <a:pt x="64824" y="0"/>
                    <a:pt x="64816" y="0"/>
                  </a:cubicBezTo>
                  <a:cubicBezTo>
                    <a:pt x="62739" y="32"/>
                    <a:pt x="43578" y="14883"/>
                    <a:pt x="43011" y="16393"/>
                  </a:cubicBezTo>
                  <a:cubicBezTo>
                    <a:pt x="42445" y="17903"/>
                    <a:pt x="49052" y="44113"/>
                    <a:pt x="48863" y="46567"/>
                  </a:cubicBezTo>
                  <a:cubicBezTo>
                    <a:pt x="48675" y="49021"/>
                    <a:pt x="0" y="78283"/>
                    <a:pt x="0" y="78283"/>
                  </a:cubicBezTo>
                  <a:lnTo>
                    <a:pt x="14348" y="131677"/>
                  </a:lnTo>
                  <a:cubicBezTo>
                    <a:pt x="14348" y="131677"/>
                    <a:pt x="65099" y="54527"/>
                    <a:pt x="66043" y="53206"/>
                  </a:cubicBezTo>
                  <a:cubicBezTo>
                    <a:pt x="66987" y="51853"/>
                    <a:pt x="77905" y="34327"/>
                    <a:pt x="77905" y="34327"/>
                  </a:cubicBezTo>
                  <a:cubicBezTo>
                    <a:pt x="77747" y="30552"/>
                    <a:pt x="77181" y="23378"/>
                    <a:pt x="77181" y="23378"/>
                  </a:cubicBezTo>
                  <a:cubicBezTo>
                    <a:pt x="76992" y="22623"/>
                    <a:pt x="73594" y="16204"/>
                    <a:pt x="71518" y="15260"/>
                  </a:cubicBezTo>
                  <a:cubicBezTo>
                    <a:pt x="71293" y="15160"/>
                    <a:pt x="70991" y="15115"/>
                    <a:pt x="70629" y="15115"/>
                  </a:cubicBezTo>
                  <a:cubicBezTo>
                    <a:pt x="67590" y="15115"/>
                    <a:pt x="60379" y="18281"/>
                    <a:pt x="60379" y="18281"/>
                  </a:cubicBezTo>
                  <a:lnTo>
                    <a:pt x="67364" y="12051"/>
                  </a:lnTo>
                  <a:cubicBezTo>
                    <a:pt x="70209" y="12437"/>
                    <a:pt x="72599" y="12600"/>
                    <a:pt x="74607" y="12600"/>
                  </a:cubicBezTo>
                  <a:cubicBezTo>
                    <a:pt x="85365" y="12600"/>
                    <a:pt x="85141" y="7929"/>
                    <a:pt x="85141" y="7929"/>
                  </a:cubicBezTo>
                  <a:lnTo>
                    <a:pt x="79981" y="7520"/>
                  </a:lnTo>
                  <a:cubicBezTo>
                    <a:pt x="86022" y="7143"/>
                    <a:pt x="85078" y="4122"/>
                    <a:pt x="85078" y="4122"/>
                  </a:cubicBezTo>
                  <a:cubicBezTo>
                    <a:pt x="85078" y="4122"/>
                    <a:pt x="67029" y="0"/>
                    <a:pt x="64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64;p47">
              <a:extLst>
                <a:ext uri="{FF2B5EF4-FFF2-40B4-BE49-F238E27FC236}">
                  <a16:creationId xmlns="" xmlns:a16="http://schemas.microsoft.com/office/drawing/2014/main" id="{CA7E8EDD-78B1-4EBC-8F47-C2874F767DC4}"/>
                </a:ext>
              </a:extLst>
            </p:cNvPr>
            <p:cNvSpPr/>
            <p:nvPr/>
          </p:nvSpPr>
          <p:spPr>
            <a:xfrm>
              <a:off x="2253573" y="976482"/>
              <a:ext cx="838809" cy="597162"/>
            </a:xfrm>
            <a:custGeom>
              <a:avLst/>
              <a:gdLst/>
              <a:ahLst/>
              <a:cxnLst/>
              <a:rect l="l" t="t" r="r" b="b"/>
              <a:pathLst>
                <a:path w="20862" h="14852" fill="none" extrusionOk="0">
                  <a:moveTo>
                    <a:pt x="2235" y="1"/>
                  </a:moveTo>
                  <a:cubicBezTo>
                    <a:pt x="7835" y="1008"/>
                    <a:pt x="19917" y="3745"/>
                    <a:pt x="19917" y="3745"/>
                  </a:cubicBezTo>
                  <a:cubicBezTo>
                    <a:pt x="19917" y="3745"/>
                    <a:pt x="20861" y="6766"/>
                    <a:pt x="14820" y="7143"/>
                  </a:cubicBezTo>
                  <a:lnTo>
                    <a:pt x="19980" y="7552"/>
                  </a:lnTo>
                  <a:cubicBezTo>
                    <a:pt x="19980" y="7552"/>
                    <a:pt x="19634" y="14852"/>
                    <a:pt x="1" y="11265"/>
                  </a:cubicBez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65;p47">
              <a:extLst>
                <a:ext uri="{FF2B5EF4-FFF2-40B4-BE49-F238E27FC236}">
                  <a16:creationId xmlns="" xmlns:a16="http://schemas.microsoft.com/office/drawing/2014/main" id="{EE95CD73-B1F0-4E01-B049-8941796D773A}"/>
                </a:ext>
              </a:extLst>
            </p:cNvPr>
            <p:cNvSpPr/>
            <p:nvPr/>
          </p:nvSpPr>
          <p:spPr>
            <a:xfrm>
              <a:off x="2239661" y="2117626"/>
              <a:ext cx="321379" cy="336537"/>
            </a:xfrm>
            <a:custGeom>
              <a:avLst/>
              <a:gdLst/>
              <a:ahLst/>
              <a:cxnLst/>
              <a:rect l="l" t="t" r="r" b="b"/>
              <a:pathLst>
                <a:path w="7993" h="8370" extrusionOk="0">
                  <a:moveTo>
                    <a:pt x="6954" y="0"/>
                  </a:moveTo>
                  <a:lnTo>
                    <a:pt x="1" y="2423"/>
                  </a:lnTo>
                  <a:lnTo>
                    <a:pt x="1951" y="8370"/>
                  </a:lnTo>
                  <a:lnTo>
                    <a:pt x="7993" y="3839"/>
                  </a:lnTo>
                  <a:cubicBezTo>
                    <a:pt x="7489" y="2612"/>
                    <a:pt x="7143" y="1322"/>
                    <a:pt x="6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66;p47">
              <a:extLst>
                <a:ext uri="{FF2B5EF4-FFF2-40B4-BE49-F238E27FC236}">
                  <a16:creationId xmlns="" xmlns:a16="http://schemas.microsoft.com/office/drawing/2014/main" id="{AB8C8124-FF9D-4143-B799-9DC1C1293270}"/>
                </a:ext>
              </a:extLst>
            </p:cNvPr>
            <p:cNvSpPr/>
            <p:nvPr/>
          </p:nvSpPr>
          <p:spPr>
            <a:xfrm>
              <a:off x="2177660" y="2117626"/>
              <a:ext cx="589603" cy="326445"/>
            </a:xfrm>
            <a:custGeom>
              <a:avLst/>
              <a:gdLst/>
              <a:ahLst/>
              <a:cxnLst/>
              <a:rect l="l" t="t" r="r" b="b"/>
              <a:pathLst>
                <a:path w="14664" h="8119" fill="none" extrusionOk="0">
                  <a:moveTo>
                    <a:pt x="14663" y="5569"/>
                  </a:moveTo>
                  <a:cubicBezTo>
                    <a:pt x="14663" y="5569"/>
                    <a:pt x="9346" y="8118"/>
                    <a:pt x="8528" y="0"/>
                  </a:cubicBezTo>
                  <a:lnTo>
                    <a:pt x="1" y="2958"/>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67;p47">
              <a:extLst>
                <a:ext uri="{FF2B5EF4-FFF2-40B4-BE49-F238E27FC236}">
                  <a16:creationId xmlns="" xmlns:a16="http://schemas.microsoft.com/office/drawing/2014/main" id="{89467F70-130A-44A4-824B-EF3BF2CBFBD3}"/>
                </a:ext>
              </a:extLst>
            </p:cNvPr>
            <p:cNvSpPr/>
            <p:nvPr/>
          </p:nvSpPr>
          <p:spPr>
            <a:xfrm>
              <a:off x="2129611" y="1731749"/>
              <a:ext cx="538941" cy="163242"/>
            </a:xfrm>
            <a:custGeom>
              <a:avLst/>
              <a:gdLst/>
              <a:ahLst/>
              <a:cxnLst/>
              <a:rect l="l" t="t" r="r" b="b"/>
              <a:pathLst>
                <a:path w="13404" h="4060" fill="none" extrusionOk="0">
                  <a:moveTo>
                    <a:pt x="13404" y="913"/>
                  </a:moveTo>
                  <a:cubicBezTo>
                    <a:pt x="13404" y="913"/>
                    <a:pt x="11988" y="1"/>
                    <a:pt x="11736" y="64"/>
                  </a:cubicBezTo>
                  <a:cubicBezTo>
                    <a:pt x="11516" y="127"/>
                    <a:pt x="0" y="4060"/>
                    <a:pt x="0" y="4060"/>
                  </a:cubicBez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68;p47">
              <a:extLst>
                <a:ext uri="{FF2B5EF4-FFF2-40B4-BE49-F238E27FC236}">
                  <a16:creationId xmlns="" xmlns:a16="http://schemas.microsoft.com/office/drawing/2014/main" id="{7C01F3E6-5046-4617-818F-EC96DB5D09BF}"/>
                </a:ext>
              </a:extLst>
            </p:cNvPr>
            <p:cNvSpPr/>
            <p:nvPr/>
          </p:nvSpPr>
          <p:spPr>
            <a:xfrm>
              <a:off x="1887961" y="1182709"/>
              <a:ext cx="962769" cy="302401"/>
            </a:xfrm>
            <a:custGeom>
              <a:avLst/>
              <a:gdLst/>
              <a:ahLst/>
              <a:cxnLst/>
              <a:rect l="l" t="t" r="r" b="b"/>
              <a:pathLst>
                <a:path w="23945" h="7521" fill="none" extrusionOk="0">
                  <a:moveTo>
                    <a:pt x="23945" y="2014"/>
                  </a:moveTo>
                  <a:cubicBezTo>
                    <a:pt x="23945" y="2014"/>
                    <a:pt x="9377" y="0"/>
                    <a:pt x="8748" y="630"/>
                  </a:cubicBezTo>
                  <a:cubicBezTo>
                    <a:pt x="8087" y="1291"/>
                    <a:pt x="1" y="7520"/>
                    <a:pt x="1" y="7520"/>
                  </a:cubicBez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69;p47">
              <a:extLst>
                <a:ext uri="{FF2B5EF4-FFF2-40B4-BE49-F238E27FC236}">
                  <a16:creationId xmlns="" xmlns:a16="http://schemas.microsoft.com/office/drawing/2014/main" id="{5BA216CE-4F9B-425A-8768-462A24C2774D}"/>
                </a:ext>
              </a:extLst>
            </p:cNvPr>
            <p:cNvSpPr/>
            <p:nvPr/>
          </p:nvSpPr>
          <p:spPr>
            <a:xfrm>
              <a:off x="368578" y="2899471"/>
              <a:ext cx="1761048" cy="3356281"/>
            </a:xfrm>
            <a:custGeom>
              <a:avLst/>
              <a:gdLst/>
              <a:ahLst/>
              <a:cxnLst/>
              <a:rect l="l" t="t" r="r" b="b"/>
              <a:pathLst>
                <a:path w="43799" h="83474" extrusionOk="0">
                  <a:moveTo>
                    <a:pt x="26430" y="0"/>
                  </a:moveTo>
                  <a:lnTo>
                    <a:pt x="1" y="16078"/>
                  </a:lnTo>
                  <a:lnTo>
                    <a:pt x="1" y="83474"/>
                  </a:lnTo>
                  <a:lnTo>
                    <a:pt x="43798" y="14285"/>
                  </a:lnTo>
                  <a:lnTo>
                    <a:pt x="35209" y="8086"/>
                  </a:lnTo>
                  <a:lnTo>
                    <a:pt x="27217" y="14285"/>
                  </a:lnTo>
                  <a:lnTo>
                    <a:pt x="32471" y="5821"/>
                  </a:lnTo>
                  <a:lnTo>
                    <a:pt x="264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70;p47">
              <a:extLst>
                <a:ext uri="{FF2B5EF4-FFF2-40B4-BE49-F238E27FC236}">
                  <a16:creationId xmlns="" xmlns:a16="http://schemas.microsoft.com/office/drawing/2014/main" id="{B61B06CC-F62B-479C-B9A8-E202472C0D55}"/>
                </a:ext>
              </a:extLst>
            </p:cNvPr>
            <p:cNvSpPr/>
            <p:nvPr/>
          </p:nvSpPr>
          <p:spPr>
            <a:xfrm>
              <a:off x="1402167" y="2917163"/>
              <a:ext cx="255599" cy="241687"/>
            </a:xfrm>
            <a:custGeom>
              <a:avLst/>
              <a:gdLst/>
              <a:ahLst/>
              <a:cxnLst/>
              <a:rect l="l" t="t" r="r" b="b"/>
              <a:pathLst>
                <a:path w="6357" h="6011" fill="none" extrusionOk="0">
                  <a:moveTo>
                    <a:pt x="1" y="1"/>
                  </a:moveTo>
                  <a:lnTo>
                    <a:pt x="6356" y="6010"/>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71;p47">
              <a:extLst>
                <a:ext uri="{FF2B5EF4-FFF2-40B4-BE49-F238E27FC236}">
                  <a16:creationId xmlns="" xmlns:a16="http://schemas.microsoft.com/office/drawing/2014/main" id="{95162C26-A202-4C9C-B6A4-52808C7880FE}"/>
                </a:ext>
              </a:extLst>
            </p:cNvPr>
            <p:cNvSpPr/>
            <p:nvPr/>
          </p:nvSpPr>
          <p:spPr>
            <a:xfrm>
              <a:off x="1378122" y="2931075"/>
              <a:ext cx="254353" cy="268264"/>
            </a:xfrm>
            <a:custGeom>
              <a:avLst/>
              <a:gdLst/>
              <a:ahLst/>
              <a:cxnLst/>
              <a:rect l="l" t="t" r="r" b="b"/>
              <a:pathLst>
                <a:path w="6326" h="6672" fill="none" extrusionOk="0">
                  <a:moveTo>
                    <a:pt x="1" y="1"/>
                  </a:moveTo>
                  <a:lnTo>
                    <a:pt x="6325" y="6671"/>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72;p47">
              <a:extLst>
                <a:ext uri="{FF2B5EF4-FFF2-40B4-BE49-F238E27FC236}">
                  <a16:creationId xmlns="" xmlns:a16="http://schemas.microsoft.com/office/drawing/2014/main" id="{EFB7F93E-B182-4AE4-9BAC-E07150438DB7}"/>
                </a:ext>
              </a:extLst>
            </p:cNvPr>
            <p:cNvSpPr/>
            <p:nvPr/>
          </p:nvSpPr>
          <p:spPr>
            <a:xfrm>
              <a:off x="1761466" y="3242285"/>
              <a:ext cx="355515" cy="253066"/>
            </a:xfrm>
            <a:custGeom>
              <a:avLst/>
              <a:gdLst/>
              <a:ahLst/>
              <a:cxnLst/>
              <a:rect l="l" t="t" r="r" b="b"/>
              <a:pathLst>
                <a:path w="8842" h="6294" fill="none" extrusionOk="0">
                  <a:moveTo>
                    <a:pt x="0" y="1"/>
                  </a:moveTo>
                  <a:lnTo>
                    <a:pt x="8842" y="6294"/>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73;p47">
              <a:extLst>
                <a:ext uri="{FF2B5EF4-FFF2-40B4-BE49-F238E27FC236}">
                  <a16:creationId xmlns="" xmlns:a16="http://schemas.microsoft.com/office/drawing/2014/main" id="{E2A1E820-5B5E-45C9-B92D-9F6CA2AE3857}"/>
                </a:ext>
              </a:extLst>
            </p:cNvPr>
            <p:cNvSpPr/>
            <p:nvPr/>
          </p:nvSpPr>
          <p:spPr>
            <a:xfrm>
              <a:off x="1720977" y="3272642"/>
              <a:ext cx="366934" cy="291022"/>
            </a:xfrm>
            <a:custGeom>
              <a:avLst/>
              <a:gdLst/>
              <a:ahLst/>
              <a:cxnLst/>
              <a:rect l="l" t="t" r="r" b="b"/>
              <a:pathLst>
                <a:path w="9126" h="7238" fill="none" extrusionOk="0">
                  <a:moveTo>
                    <a:pt x="9125" y="7238"/>
                  </a:moveTo>
                  <a:lnTo>
                    <a:pt x="0" y="1"/>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74;p47">
              <a:extLst>
                <a:ext uri="{FF2B5EF4-FFF2-40B4-BE49-F238E27FC236}">
                  <a16:creationId xmlns="" xmlns:a16="http://schemas.microsoft.com/office/drawing/2014/main" id="{39E2FBAE-8DC6-49F4-8063-4B9BCAA72909}"/>
                </a:ext>
              </a:extLst>
            </p:cNvPr>
            <p:cNvSpPr/>
            <p:nvPr/>
          </p:nvSpPr>
          <p:spPr>
            <a:xfrm>
              <a:off x="266088" y="3473803"/>
              <a:ext cx="1196816" cy="1303085"/>
            </a:xfrm>
            <a:custGeom>
              <a:avLst/>
              <a:gdLst/>
              <a:ahLst/>
              <a:cxnLst/>
              <a:rect l="l" t="t" r="r" b="b"/>
              <a:pathLst>
                <a:path w="29766" h="32409" fill="none" extrusionOk="0">
                  <a:moveTo>
                    <a:pt x="29766" y="1"/>
                  </a:moveTo>
                  <a:lnTo>
                    <a:pt x="1" y="32409"/>
                  </a:lnTo>
                </a:path>
              </a:pathLst>
            </a:custGeom>
            <a:noFill/>
            <a:ln w="47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473103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73"/>
          <p:cNvSpPr/>
          <p:nvPr/>
        </p:nvSpPr>
        <p:spPr>
          <a:xfrm>
            <a:off x="3913756" y="3051113"/>
            <a:ext cx="616200" cy="616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3"/>
          <p:cNvSpPr/>
          <p:nvPr/>
        </p:nvSpPr>
        <p:spPr>
          <a:xfrm>
            <a:off x="4614048" y="3051107"/>
            <a:ext cx="616200" cy="616200"/>
          </a:xfrm>
          <a:prstGeom prst="ellipse">
            <a:avLst/>
          </a:prstGeom>
          <a:solidFill>
            <a:srgbClr val="D8166E"/>
          </a:solidFill>
          <a:ln>
            <a:solidFill>
              <a:srgbClr val="D816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3"/>
          <p:cNvSpPr/>
          <p:nvPr/>
        </p:nvSpPr>
        <p:spPr>
          <a:xfrm>
            <a:off x="5314345" y="3051107"/>
            <a:ext cx="616200" cy="616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73"/>
          <p:cNvSpPr txBox="1">
            <a:spLocks noGrp="1"/>
          </p:cNvSpPr>
          <p:nvPr>
            <p:ph type="title"/>
          </p:nvPr>
        </p:nvSpPr>
        <p:spPr>
          <a:xfrm>
            <a:off x="2837250" y="539500"/>
            <a:ext cx="3469500" cy="95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Danke</a:t>
            </a:r>
            <a:endParaRPr dirty="0"/>
          </a:p>
        </p:txBody>
      </p:sp>
      <p:sp>
        <p:nvSpPr>
          <p:cNvPr id="1448" name="Google Shape;1448;p73"/>
          <p:cNvSpPr txBox="1">
            <a:spLocks noGrp="1"/>
          </p:cNvSpPr>
          <p:nvPr>
            <p:ph type="subTitle" idx="1"/>
          </p:nvPr>
        </p:nvSpPr>
        <p:spPr>
          <a:xfrm>
            <a:off x="2837250" y="1727700"/>
            <a:ext cx="3469500" cy="119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AT" dirty="0"/>
              <a:t>Weitere Informationen?</a:t>
            </a:r>
          </a:p>
          <a:p>
            <a:pPr marL="0" lvl="0" indent="0" algn="ctr" rtl="0">
              <a:spcBef>
                <a:spcPts val="0"/>
              </a:spcBef>
              <a:spcAft>
                <a:spcPts val="0"/>
              </a:spcAft>
              <a:buNone/>
            </a:pPr>
            <a:r>
              <a:rPr lang="de-AT" smtClean="0"/>
              <a:t>stem-fatale.com/kreativwettbewerb</a:t>
            </a:r>
            <a:endParaRPr dirty="0"/>
          </a:p>
        </p:txBody>
      </p:sp>
      <p:grpSp>
        <p:nvGrpSpPr>
          <p:cNvPr id="1450" name="Google Shape;1450;p73"/>
          <p:cNvGrpSpPr/>
          <p:nvPr/>
        </p:nvGrpSpPr>
        <p:grpSpPr>
          <a:xfrm>
            <a:off x="4049661" y="3187081"/>
            <a:ext cx="344371" cy="344337"/>
            <a:chOff x="812101" y="2571761"/>
            <a:chExt cx="417066" cy="417024"/>
          </a:xfrm>
        </p:grpSpPr>
        <p:sp>
          <p:nvSpPr>
            <p:cNvPr id="1451" name="Google Shape;1451;p73"/>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73"/>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73"/>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73"/>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73"/>
          <p:cNvGrpSpPr/>
          <p:nvPr/>
        </p:nvGrpSpPr>
        <p:grpSpPr>
          <a:xfrm>
            <a:off x="4749977" y="3187066"/>
            <a:ext cx="344337" cy="344337"/>
            <a:chOff x="1323129" y="2571761"/>
            <a:chExt cx="417024" cy="417024"/>
          </a:xfrm>
        </p:grpSpPr>
        <p:sp>
          <p:nvSpPr>
            <p:cNvPr id="1456" name="Google Shape;1456;p73"/>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3"/>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3"/>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73"/>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0" name="Google Shape;1460;p73"/>
          <p:cNvSpPr/>
          <p:nvPr/>
        </p:nvSpPr>
        <p:spPr>
          <a:xfrm>
            <a:off x="5449400" y="3218080"/>
            <a:ext cx="346046" cy="282217"/>
          </a:xfrm>
          <a:custGeom>
            <a:avLst/>
            <a:gdLst/>
            <a:ahLst/>
            <a:cxnLst/>
            <a:rect l="l" t="t" r="r" b="b"/>
            <a:pathLst>
              <a:path w="20081" h="16377" extrusionOk="0">
                <a:moveTo>
                  <a:pt x="13632" y="1165"/>
                </a:moveTo>
                <a:cubicBezTo>
                  <a:pt x="14903" y="1165"/>
                  <a:pt x="15458" y="1658"/>
                  <a:pt x="15826" y="1984"/>
                </a:cubicBezTo>
                <a:cubicBezTo>
                  <a:pt x="16040" y="2173"/>
                  <a:pt x="16244" y="2353"/>
                  <a:pt x="16548" y="2353"/>
                </a:cubicBezTo>
                <a:cubicBezTo>
                  <a:pt x="16762" y="2353"/>
                  <a:pt x="17038" y="2293"/>
                  <a:pt x="17344" y="2196"/>
                </a:cubicBezTo>
                <a:lnTo>
                  <a:pt x="17344" y="2196"/>
                </a:lnTo>
                <a:cubicBezTo>
                  <a:pt x="17236" y="2288"/>
                  <a:pt x="17119" y="2376"/>
                  <a:pt x="16995" y="2461"/>
                </a:cubicBezTo>
                <a:cubicBezTo>
                  <a:pt x="16780" y="2612"/>
                  <a:pt x="16689" y="2889"/>
                  <a:pt x="16778" y="3137"/>
                </a:cubicBezTo>
                <a:cubicBezTo>
                  <a:pt x="16861" y="3373"/>
                  <a:pt x="17082" y="3528"/>
                  <a:pt x="17329" y="3528"/>
                </a:cubicBezTo>
                <a:cubicBezTo>
                  <a:pt x="17343" y="3528"/>
                  <a:pt x="17358" y="3527"/>
                  <a:pt x="17372" y="3526"/>
                </a:cubicBezTo>
                <a:cubicBezTo>
                  <a:pt x="17475" y="3519"/>
                  <a:pt x="17576" y="3508"/>
                  <a:pt x="17680" y="3494"/>
                </a:cubicBezTo>
                <a:lnTo>
                  <a:pt x="17680" y="3494"/>
                </a:lnTo>
                <a:cubicBezTo>
                  <a:pt x="17275" y="3802"/>
                  <a:pt x="16921" y="3990"/>
                  <a:pt x="16937" y="4786"/>
                </a:cubicBezTo>
                <a:cubicBezTo>
                  <a:pt x="16937" y="4826"/>
                  <a:pt x="16939" y="4881"/>
                  <a:pt x="16939" y="4971"/>
                </a:cubicBezTo>
                <a:cubicBezTo>
                  <a:pt x="16939" y="6510"/>
                  <a:pt x="16350" y="9097"/>
                  <a:pt x="14694" y="11320"/>
                </a:cubicBezTo>
                <a:cubicBezTo>
                  <a:pt x="13372" y="13093"/>
                  <a:pt x="10896" y="15207"/>
                  <a:pt x="6611" y="15207"/>
                </a:cubicBezTo>
                <a:cubicBezTo>
                  <a:pt x="5368" y="15207"/>
                  <a:pt x="4159" y="14996"/>
                  <a:pt x="3001" y="14582"/>
                </a:cubicBezTo>
                <a:cubicBezTo>
                  <a:pt x="4359" y="14345"/>
                  <a:pt x="5612" y="13799"/>
                  <a:pt x="6698" y="12960"/>
                </a:cubicBezTo>
                <a:cubicBezTo>
                  <a:pt x="6893" y="12812"/>
                  <a:pt x="6972" y="12557"/>
                  <a:pt x="6900" y="12323"/>
                </a:cubicBezTo>
                <a:cubicBezTo>
                  <a:pt x="6827" y="12090"/>
                  <a:pt x="6617" y="11925"/>
                  <a:pt x="6372" y="11913"/>
                </a:cubicBezTo>
                <a:cubicBezTo>
                  <a:pt x="5203" y="11849"/>
                  <a:pt x="4280" y="11209"/>
                  <a:pt x="3767" y="10448"/>
                </a:cubicBezTo>
                <a:cubicBezTo>
                  <a:pt x="3968" y="10434"/>
                  <a:pt x="4207" y="10404"/>
                  <a:pt x="4564" y="10340"/>
                </a:cubicBezTo>
                <a:cubicBezTo>
                  <a:pt x="4832" y="10294"/>
                  <a:pt x="5030" y="10071"/>
                  <a:pt x="5047" y="9801"/>
                </a:cubicBezTo>
                <a:cubicBezTo>
                  <a:pt x="5065" y="9532"/>
                  <a:pt x="4895" y="9286"/>
                  <a:pt x="4637" y="9205"/>
                </a:cubicBezTo>
                <a:cubicBezTo>
                  <a:pt x="3296" y="8787"/>
                  <a:pt x="2498" y="8025"/>
                  <a:pt x="2180" y="6838"/>
                </a:cubicBezTo>
                <a:lnTo>
                  <a:pt x="2180" y="6838"/>
                </a:lnTo>
                <a:cubicBezTo>
                  <a:pt x="2390" y="6891"/>
                  <a:pt x="2642" y="6933"/>
                  <a:pt x="3057" y="6986"/>
                </a:cubicBezTo>
                <a:cubicBezTo>
                  <a:pt x="3081" y="6989"/>
                  <a:pt x="3105" y="6991"/>
                  <a:pt x="3129" y="6991"/>
                </a:cubicBezTo>
                <a:cubicBezTo>
                  <a:pt x="3359" y="6991"/>
                  <a:pt x="3571" y="6854"/>
                  <a:pt x="3666" y="6640"/>
                </a:cubicBezTo>
                <a:cubicBezTo>
                  <a:pt x="3770" y="6403"/>
                  <a:pt x="3707" y="6125"/>
                  <a:pt x="3508" y="5957"/>
                </a:cubicBezTo>
                <a:cubicBezTo>
                  <a:pt x="2014" y="4697"/>
                  <a:pt x="1936" y="3409"/>
                  <a:pt x="2210" y="2373"/>
                </a:cubicBezTo>
                <a:lnTo>
                  <a:pt x="2210" y="2373"/>
                </a:lnTo>
                <a:cubicBezTo>
                  <a:pt x="4267" y="4464"/>
                  <a:pt x="6801" y="5670"/>
                  <a:pt x="9880" y="5882"/>
                </a:cubicBezTo>
                <a:cubicBezTo>
                  <a:pt x="9894" y="5883"/>
                  <a:pt x="9908" y="5884"/>
                  <a:pt x="9921" y="5884"/>
                </a:cubicBezTo>
                <a:cubicBezTo>
                  <a:pt x="10265" y="5884"/>
                  <a:pt x="10539" y="5586"/>
                  <a:pt x="10503" y="5239"/>
                </a:cubicBezTo>
                <a:cubicBezTo>
                  <a:pt x="10372" y="3940"/>
                  <a:pt x="10634" y="2919"/>
                  <a:pt x="11281" y="2203"/>
                </a:cubicBezTo>
                <a:cubicBezTo>
                  <a:pt x="11975" y="1437"/>
                  <a:pt x="12981" y="1165"/>
                  <a:pt x="13632" y="1165"/>
                </a:cubicBezTo>
                <a:close/>
                <a:moveTo>
                  <a:pt x="13631" y="1"/>
                </a:moveTo>
                <a:cubicBezTo>
                  <a:pt x="12698" y="1"/>
                  <a:pt x="11363" y="368"/>
                  <a:pt x="10413" y="1418"/>
                </a:cubicBezTo>
                <a:cubicBezTo>
                  <a:pt x="9665" y="2245"/>
                  <a:pt x="9291" y="3332"/>
                  <a:pt x="9300" y="4649"/>
                </a:cubicBezTo>
                <a:cubicBezTo>
                  <a:pt x="6556" y="4315"/>
                  <a:pt x="4306" y="3079"/>
                  <a:pt x="2438" y="887"/>
                </a:cubicBezTo>
                <a:cubicBezTo>
                  <a:pt x="2327" y="756"/>
                  <a:pt x="2163" y="681"/>
                  <a:pt x="1993" y="681"/>
                </a:cubicBezTo>
                <a:cubicBezTo>
                  <a:pt x="1966" y="681"/>
                  <a:pt x="1938" y="683"/>
                  <a:pt x="1911" y="687"/>
                </a:cubicBezTo>
                <a:cubicBezTo>
                  <a:pt x="1713" y="715"/>
                  <a:pt x="1541" y="843"/>
                  <a:pt x="1460" y="1025"/>
                </a:cubicBezTo>
                <a:cubicBezTo>
                  <a:pt x="1207" y="1582"/>
                  <a:pt x="876" y="2444"/>
                  <a:pt x="922" y="3466"/>
                </a:cubicBezTo>
                <a:cubicBezTo>
                  <a:pt x="952" y="4138"/>
                  <a:pt x="1138" y="4773"/>
                  <a:pt x="1479" y="5368"/>
                </a:cubicBezTo>
                <a:cubicBezTo>
                  <a:pt x="1469" y="5367"/>
                  <a:pt x="1459" y="5367"/>
                  <a:pt x="1449" y="5367"/>
                </a:cubicBezTo>
                <a:cubicBezTo>
                  <a:pt x="1114" y="5367"/>
                  <a:pt x="843" y="5650"/>
                  <a:pt x="865" y="5990"/>
                </a:cubicBezTo>
                <a:cubicBezTo>
                  <a:pt x="963" y="7455"/>
                  <a:pt x="1501" y="8589"/>
                  <a:pt x="2470" y="9380"/>
                </a:cubicBezTo>
                <a:cubicBezTo>
                  <a:pt x="2284" y="9528"/>
                  <a:pt x="2208" y="9773"/>
                  <a:pt x="2274" y="9999"/>
                </a:cubicBezTo>
                <a:cubicBezTo>
                  <a:pt x="2578" y="11057"/>
                  <a:pt x="3469" y="12207"/>
                  <a:pt x="4833" y="12757"/>
                </a:cubicBezTo>
                <a:cubicBezTo>
                  <a:pt x="3802" y="13279"/>
                  <a:pt x="2644" y="13546"/>
                  <a:pt x="1412" y="13546"/>
                </a:cubicBezTo>
                <a:cubicBezTo>
                  <a:pt x="1173" y="13546"/>
                  <a:pt x="932" y="13536"/>
                  <a:pt x="689" y="13516"/>
                </a:cubicBezTo>
                <a:cubicBezTo>
                  <a:pt x="673" y="13515"/>
                  <a:pt x="658" y="13514"/>
                  <a:pt x="642" y="13514"/>
                </a:cubicBezTo>
                <a:cubicBezTo>
                  <a:pt x="390" y="13514"/>
                  <a:pt x="164" y="13676"/>
                  <a:pt x="84" y="13919"/>
                </a:cubicBezTo>
                <a:cubicBezTo>
                  <a:pt x="0" y="14177"/>
                  <a:pt x="105" y="14460"/>
                  <a:pt x="338" y="14600"/>
                </a:cubicBezTo>
                <a:cubicBezTo>
                  <a:pt x="2284" y="15778"/>
                  <a:pt x="4395" y="16376"/>
                  <a:pt x="6611" y="16376"/>
                </a:cubicBezTo>
                <a:cubicBezTo>
                  <a:pt x="11382" y="16376"/>
                  <a:pt x="14151" y="14008"/>
                  <a:pt x="15631" y="12019"/>
                </a:cubicBezTo>
                <a:cubicBezTo>
                  <a:pt x="17461" y="9567"/>
                  <a:pt x="18108" y="6689"/>
                  <a:pt x="18108" y="4971"/>
                </a:cubicBezTo>
                <a:cubicBezTo>
                  <a:pt x="18108" y="4747"/>
                  <a:pt x="18103" y="4701"/>
                  <a:pt x="18110" y="4637"/>
                </a:cubicBezTo>
                <a:cubicBezTo>
                  <a:pt x="18336" y="4435"/>
                  <a:pt x="18964" y="4133"/>
                  <a:pt x="19935" y="2718"/>
                </a:cubicBezTo>
                <a:cubicBezTo>
                  <a:pt x="20080" y="2505"/>
                  <a:pt x="20070" y="2221"/>
                  <a:pt x="19909" y="2019"/>
                </a:cubicBezTo>
                <a:cubicBezTo>
                  <a:pt x="19795" y="1879"/>
                  <a:pt x="19625" y="1801"/>
                  <a:pt x="19451" y="1801"/>
                </a:cubicBezTo>
                <a:cubicBezTo>
                  <a:pt x="19377" y="1801"/>
                  <a:pt x="19303" y="1815"/>
                  <a:pt x="19231" y="1844"/>
                </a:cubicBezTo>
                <a:cubicBezTo>
                  <a:pt x="19194" y="1860"/>
                  <a:pt x="19155" y="1874"/>
                  <a:pt x="19118" y="1890"/>
                </a:cubicBezTo>
                <a:cubicBezTo>
                  <a:pt x="19269" y="1630"/>
                  <a:pt x="19392" y="1356"/>
                  <a:pt x="19490" y="1062"/>
                </a:cubicBezTo>
                <a:cubicBezTo>
                  <a:pt x="19564" y="841"/>
                  <a:pt x="19498" y="598"/>
                  <a:pt x="19327" y="443"/>
                </a:cubicBezTo>
                <a:cubicBezTo>
                  <a:pt x="19217" y="344"/>
                  <a:pt x="19076" y="292"/>
                  <a:pt x="18934" y="292"/>
                </a:cubicBezTo>
                <a:cubicBezTo>
                  <a:pt x="18853" y="292"/>
                  <a:pt x="18771" y="309"/>
                  <a:pt x="18694" y="344"/>
                </a:cubicBezTo>
                <a:cubicBezTo>
                  <a:pt x="18690" y="345"/>
                  <a:pt x="18676" y="351"/>
                  <a:pt x="18651" y="363"/>
                </a:cubicBezTo>
                <a:cubicBezTo>
                  <a:pt x="17724" y="830"/>
                  <a:pt x="16999" y="1103"/>
                  <a:pt x="16670" y="1166"/>
                </a:cubicBezTo>
                <a:cubicBezTo>
                  <a:pt x="16647" y="1147"/>
                  <a:pt x="16624" y="1126"/>
                  <a:pt x="16603" y="1106"/>
                </a:cubicBezTo>
                <a:cubicBezTo>
                  <a:pt x="16194" y="745"/>
                  <a:pt x="15347" y="1"/>
                  <a:pt x="13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73"/>
          <p:cNvSpPr/>
          <p:nvPr/>
        </p:nvSpPr>
        <p:spPr>
          <a:xfrm>
            <a:off x="3213438" y="3051113"/>
            <a:ext cx="616200" cy="616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73"/>
          <p:cNvSpPr/>
          <p:nvPr/>
        </p:nvSpPr>
        <p:spPr>
          <a:xfrm>
            <a:off x="3349359" y="3187034"/>
            <a:ext cx="344340" cy="344340"/>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3" name="Google Shape;1463;p73"/>
          <p:cNvGrpSpPr/>
          <p:nvPr/>
        </p:nvGrpSpPr>
        <p:grpSpPr>
          <a:xfrm>
            <a:off x="4094000" y="1600243"/>
            <a:ext cx="885350" cy="189600"/>
            <a:chOff x="5477200" y="3278121"/>
            <a:chExt cx="885350" cy="189600"/>
          </a:xfrm>
        </p:grpSpPr>
        <p:sp>
          <p:nvSpPr>
            <p:cNvPr id="1464" name="Google Shape;1464;p73"/>
            <p:cNvSpPr/>
            <p:nvPr/>
          </p:nvSpPr>
          <p:spPr>
            <a:xfrm>
              <a:off x="6172950" y="3278121"/>
              <a:ext cx="189600" cy="189600"/>
            </a:xfrm>
            <a:prstGeom prst="ellipse">
              <a:avLst/>
            </a:prstGeom>
            <a:solidFill>
              <a:srgbClr val="D8166E"/>
            </a:solidFill>
            <a:ln>
              <a:solidFill>
                <a:srgbClr val="D8166E"/>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5" name="Google Shape;1465;p73"/>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73"/>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878;p75">
            <a:extLst>
              <a:ext uri="{FF2B5EF4-FFF2-40B4-BE49-F238E27FC236}">
                <a16:creationId xmlns="" xmlns:a16="http://schemas.microsoft.com/office/drawing/2014/main" id="{3A6ACC22-E441-4032-83E9-78FCD5DC3E16}"/>
              </a:ext>
            </a:extLst>
          </p:cNvPr>
          <p:cNvGrpSpPr/>
          <p:nvPr/>
        </p:nvGrpSpPr>
        <p:grpSpPr>
          <a:xfrm>
            <a:off x="610054" y="618067"/>
            <a:ext cx="1954916" cy="4345733"/>
            <a:chOff x="3217400" y="1410981"/>
            <a:chExt cx="1271772" cy="3035406"/>
          </a:xfrm>
        </p:grpSpPr>
        <p:sp>
          <p:nvSpPr>
            <p:cNvPr id="26" name="Google Shape;1879;p75">
              <a:extLst>
                <a:ext uri="{FF2B5EF4-FFF2-40B4-BE49-F238E27FC236}">
                  <a16:creationId xmlns="" xmlns:a16="http://schemas.microsoft.com/office/drawing/2014/main" id="{750D4C02-4911-476A-BA8F-55E92FF89EF8}"/>
                </a:ext>
              </a:extLst>
            </p:cNvPr>
            <p:cNvSpPr/>
            <p:nvPr/>
          </p:nvSpPr>
          <p:spPr>
            <a:xfrm>
              <a:off x="3672967" y="4306304"/>
              <a:ext cx="597982" cy="140083"/>
            </a:xfrm>
            <a:custGeom>
              <a:avLst/>
              <a:gdLst/>
              <a:ahLst/>
              <a:cxnLst/>
              <a:rect l="l" t="t" r="r" b="b"/>
              <a:pathLst>
                <a:path w="41390" h="9696" extrusionOk="0">
                  <a:moveTo>
                    <a:pt x="20672" y="0"/>
                  </a:moveTo>
                  <a:cubicBezTo>
                    <a:pt x="9239" y="0"/>
                    <a:pt x="1" y="2150"/>
                    <a:pt x="1" y="4848"/>
                  </a:cubicBezTo>
                  <a:cubicBezTo>
                    <a:pt x="1" y="7546"/>
                    <a:pt x="9239" y="9696"/>
                    <a:pt x="20672" y="9696"/>
                  </a:cubicBezTo>
                  <a:cubicBezTo>
                    <a:pt x="32151" y="9696"/>
                    <a:pt x="41389" y="7546"/>
                    <a:pt x="41389" y="4848"/>
                  </a:cubicBezTo>
                  <a:cubicBezTo>
                    <a:pt x="41389" y="2150"/>
                    <a:pt x="32151" y="0"/>
                    <a:pt x="20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880;p75">
              <a:extLst>
                <a:ext uri="{FF2B5EF4-FFF2-40B4-BE49-F238E27FC236}">
                  <a16:creationId xmlns="" xmlns:a16="http://schemas.microsoft.com/office/drawing/2014/main" id="{8EE62E8E-666D-4FA0-86FA-5D596A45266A}"/>
                </a:ext>
              </a:extLst>
            </p:cNvPr>
            <p:cNvGrpSpPr/>
            <p:nvPr/>
          </p:nvGrpSpPr>
          <p:grpSpPr>
            <a:xfrm>
              <a:off x="3217400" y="1410981"/>
              <a:ext cx="1271772" cy="2983930"/>
              <a:chOff x="5835375" y="1304175"/>
              <a:chExt cx="1535400" cy="3602475"/>
            </a:xfrm>
          </p:grpSpPr>
          <p:sp>
            <p:nvSpPr>
              <p:cNvPr id="28" name="Google Shape;1881;p75">
                <a:extLst>
                  <a:ext uri="{FF2B5EF4-FFF2-40B4-BE49-F238E27FC236}">
                    <a16:creationId xmlns="" xmlns:a16="http://schemas.microsoft.com/office/drawing/2014/main" id="{728B44E4-DC5B-45BE-BA5B-07A6848CDFE2}"/>
                  </a:ext>
                </a:extLst>
              </p:cNvPr>
              <p:cNvSpPr/>
              <p:nvPr/>
            </p:nvSpPr>
            <p:spPr>
              <a:xfrm>
                <a:off x="6834175" y="4556050"/>
                <a:ext cx="240325" cy="348475"/>
              </a:xfrm>
              <a:custGeom>
                <a:avLst/>
                <a:gdLst/>
                <a:ahLst/>
                <a:cxnLst/>
                <a:rect l="l" t="t" r="r" b="b"/>
                <a:pathLst>
                  <a:path w="9613" h="13939" extrusionOk="0">
                    <a:moveTo>
                      <a:pt x="3589" y="1"/>
                    </a:moveTo>
                    <a:lnTo>
                      <a:pt x="35" y="172"/>
                    </a:lnTo>
                    <a:lnTo>
                      <a:pt x="240" y="8852"/>
                    </a:lnTo>
                    <a:cubicBezTo>
                      <a:pt x="240" y="8852"/>
                      <a:pt x="1" y="13193"/>
                      <a:pt x="5264" y="13876"/>
                    </a:cubicBezTo>
                    <a:cubicBezTo>
                      <a:pt x="5589" y="13919"/>
                      <a:pt x="5865" y="13939"/>
                      <a:pt x="6098" y="13939"/>
                    </a:cubicBezTo>
                    <a:cubicBezTo>
                      <a:pt x="9613" y="13939"/>
                      <a:pt x="3179" y="9399"/>
                      <a:pt x="3179" y="9399"/>
                    </a:cubicBezTo>
                    <a:lnTo>
                      <a:pt x="35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82;p75">
                <a:extLst>
                  <a:ext uri="{FF2B5EF4-FFF2-40B4-BE49-F238E27FC236}">
                    <a16:creationId xmlns="" xmlns:a16="http://schemas.microsoft.com/office/drawing/2014/main" id="{5C9EAD6E-A797-414E-8698-D5E24559B1A8}"/>
                  </a:ext>
                </a:extLst>
              </p:cNvPr>
              <p:cNvSpPr/>
              <p:nvPr/>
            </p:nvSpPr>
            <p:spPr>
              <a:xfrm>
                <a:off x="6830775" y="4777350"/>
                <a:ext cx="189700" cy="129300"/>
              </a:xfrm>
              <a:custGeom>
                <a:avLst/>
                <a:gdLst/>
                <a:ahLst/>
                <a:cxnLst/>
                <a:rect l="l" t="t" r="r" b="b"/>
                <a:pathLst>
                  <a:path w="7588" h="5172" extrusionOk="0">
                    <a:moveTo>
                      <a:pt x="376" y="0"/>
                    </a:moveTo>
                    <a:cubicBezTo>
                      <a:pt x="376" y="1"/>
                      <a:pt x="0" y="2051"/>
                      <a:pt x="2051" y="3691"/>
                    </a:cubicBezTo>
                    <a:cubicBezTo>
                      <a:pt x="3293" y="4723"/>
                      <a:pt x="4860" y="5171"/>
                      <a:pt x="5960" y="5171"/>
                    </a:cubicBezTo>
                    <a:cubicBezTo>
                      <a:pt x="6645" y="5171"/>
                      <a:pt x="7149" y="4997"/>
                      <a:pt x="7280" y="4683"/>
                    </a:cubicBezTo>
                    <a:cubicBezTo>
                      <a:pt x="7587" y="3862"/>
                      <a:pt x="4580" y="1505"/>
                      <a:pt x="4580" y="1504"/>
                    </a:cubicBezTo>
                    <a:lnTo>
                      <a:pt x="4580" y="1504"/>
                    </a:lnTo>
                    <a:cubicBezTo>
                      <a:pt x="4580" y="1505"/>
                      <a:pt x="6049" y="3076"/>
                      <a:pt x="5708" y="4033"/>
                    </a:cubicBezTo>
                    <a:cubicBezTo>
                      <a:pt x="5653" y="4193"/>
                      <a:pt x="5485" y="4266"/>
                      <a:pt x="5242" y="4266"/>
                    </a:cubicBezTo>
                    <a:cubicBezTo>
                      <a:pt x="3972" y="4266"/>
                      <a:pt x="634" y="2266"/>
                      <a:pt x="3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83;p75">
                <a:extLst>
                  <a:ext uri="{FF2B5EF4-FFF2-40B4-BE49-F238E27FC236}">
                    <a16:creationId xmlns="" xmlns:a16="http://schemas.microsoft.com/office/drawing/2014/main" id="{761378D9-1DB6-4627-8F94-D4058DD3350A}"/>
                  </a:ext>
                </a:extLst>
              </p:cNvPr>
              <p:cNvSpPr/>
              <p:nvPr/>
            </p:nvSpPr>
            <p:spPr>
              <a:xfrm>
                <a:off x="6840175" y="4777350"/>
                <a:ext cx="15400" cy="86325"/>
              </a:xfrm>
              <a:custGeom>
                <a:avLst/>
                <a:gdLst/>
                <a:ahLst/>
                <a:cxnLst/>
                <a:rect l="l" t="t" r="r" b="b"/>
                <a:pathLst>
                  <a:path w="616" h="3453" extrusionOk="0">
                    <a:moveTo>
                      <a:pt x="0" y="0"/>
                    </a:moveTo>
                    <a:lnTo>
                      <a:pt x="0" y="3452"/>
                    </a:lnTo>
                    <a:lnTo>
                      <a:pt x="615" y="3452"/>
                    </a:lnTo>
                    <a:lnTo>
                      <a:pt x="615" y="2154"/>
                    </a:lnTo>
                    <a:lnTo>
                      <a:pt x="171" y="1470"/>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84;p75">
                <a:extLst>
                  <a:ext uri="{FF2B5EF4-FFF2-40B4-BE49-F238E27FC236}">
                    <a16:creationId xmlns="" xmlns:a16="http://schemas.microsoft.com/office/drawing/2014/main" id="{7083578F-0346-45A8-8EA4-0B65B2B5A15A}"/>
                  </a:ext>
                </a:extLst>
              </p:cNvPr>
              <p:cNvSpPr/>
              <p:nvPr/>
            </p:nvSpPr>
            <p:spPr>
              <a:xfrm>
                <a:off x="6423850" y="4556050"/>
                <a:ext cx="240325" cy="348475"/>
              </a:xfrm>
              <a:custGeom>
                <a:avLst/>
                <a:gdLst/>
                <a:ahLst/>
                <a:cxnLst/>
                <a:rect l="l" t="t" r="r" b="b"/>
                <a:pathLst>
                  <a:path w="9613" h="13939" extrusionOk="0">
                    <a:moveTo>
                      <a:pt x="6024" y="1"/>
                    </a:moveTo>
                    <a:lnTo>
                      <a:pt x="6434" y="9399"/>
                    </a:lnTo>
                    <a:cubicBezTo>
                      <a:pt x="6434" y="9399"/>
                      <a:pt x="1" y="13939"/>
                      <a:pt x="3516" y="13939"/>
                    </a:cubicBezTo>
                    <a:cubicBezTo>
                      <a:pt x="3748" y="13939"/>
                      <a:pt x="4025" y="13919"/>
                      <a:pt x="4350" y="13876"/>
                    </a:cubicBezTo>
                    <a:cubicBezTo>
                      <a:pt x="9613" y="13193"/>
                      <a:pt x="9373" y="8852"/>
                      <a:pt x="9373" y="8852"/>
                    </a:cubicBezTo>
                    <a:lnTo>
                      <a:pt x="9579" y="172"/>
                    </a:lnTo>
                    <a:lnTo>
                      <a:pt x="60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85;p75">
                <a:extLst>
                  <a:ext uri="{FF2B5EF4-FFF2-40B4-BE49-F238E27FC236}">
                    <a16:creationId xmlns="" xmlns:a16="http://schemas.microsoft.com/office/drawing/2014/main" id="{2F3CF0D5-F63D-4BB1-805F-67DB7898FDB0}"/>
                  </a:ext>
                </a:extLst>
              </p:cNvPr>
              <p:cNvSpPr/>
              <p:nvPr/>
            </p:nvSpPr>
            <p:spPr>
              <a:xfrm>
                <a:off x="6477900" y="4777350"/>
                <a:ext cx="188825" cy="129300"/>
              </a:xfrm>
              <a:custGeom>
                <a:avLst/>
                <a:gdLst/>
                <a:ahLst/>
                <a:cxnLst/>
                <a:rect l="l" t="t" r="r" b="b"/>
                <a:pathLst>
                  <a:path w="7553" h="5172" extrusionOk="0">
                    <a:moveTo>
                      <a:pt x="7211" y="0"/>
                    </a:moveTo>
                    <a:cubicBezTo>
                      <a:pt x="6953" y="2266"/>
                      <a:pt x="3616" y="4266"/>
                      <a:pt x="2346" y="4266"/>
                    </a:cubicBezTo>
                    <a:cubicBezTo>
                      <a:pt x="2102" y="4266"/>
                      <a:pt x="1935" y="4193"/>
                      <a:pt x="1880" y="4033"/>
                    </a:cubicBezTo>
                    <a:cubicBezTo>
                      <a:pt x="1538" y="3076"/>
                      <a:pt x="3007" y="1505"/>
                      <a:pt x="3008" y="1504"/>
                    </a:cubicBezTo>
                    <a:lnTo>
                      <a:pt x="3008" y="1504"/>
                    </a:lnTo>
                    <a:cubicBezTo>
                      <a:pt x="3007" y="1505"/>
                      <a:pt x="0" y="3862"/>
                      <a:pt x="308" y="4683"/>
                    </a:cubicBezTo>
                    <a:cubicBezTo>
                      <a:pt x="426" y="4997"/>
                      <a:pt x="927" y="5171"/>
                      <a:pt x="1613" y="5171"/>
                    </a:cubicBezTo>
                    <a:cubicBezTo>
                      <a:pt x="2715" y="5171"/>
                      <a:pt x="4294" y="4723"/>
                      <a:pt x="5537" y="3691"/>
                    </a:cubicBezTo>
                    <a:cubicBezTo>
                      <a:pt x="7553" y="2051"/>
                      <a:pt x="7212" y="1"/>
                      <a:pt x="7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86;p75">
                <a:extLst>
                  <a:ext uri="{FF2B5EF4-FFF2-40B4-BE49-F238E27FC236}">
                    <a16:creationId xmlns="" xmlns:a16="http://schemas.microsoft.com/office/drawing/2014/main" id="{93A13197-C296-4D96-97BF-86A07B3E6644}"/>
                  </a:ext>
                </a:extLst>
              </p:cNvPr>
              <p:cNvSpPr/>
              <p:nvPr/>
            </p:nvSpPr>
            <p:spPr>
              <a:xfrm>
                <a:off x="6642800" y="4777350"/>
                <a:ext cx="15400" cy="86325"/>
              </a:xfrm>
              <a:custGeom>
                <a:avLst/>
                <a:gdLst/>
                <a:ahLst/>
                <a:cxnLst/>
                <a:rect l="l" t="t" r="r" b="b"/>
                <a:pathLst>
                  <a:path w="616" h="3453" extrusionOk="0">
                    <a:moveTo>
                      <a:pt x="615" y="0"/>
                    </a:moveTo>
                    <a:lnTo>
                      <a:pt x="445" y="1470"/>
                    </a:lnTo>
                    <a:lnTo>
                      <a:pt x="0" y="2154"/>
                    </a:lnTo>
                    <a:lnTo>
                      <a:pt x="0" y="3452"/>
                    </a:lnTo>
                    <a:lnTo>
                      <a:pt x="615" y="3452"/>
                    </a:lnTo>
                    <a:lnTo>
                      <a:pt x="6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87;p75">
                <a:extLst>
                  <a:ext uri="{FF2B5EF4-FFF2-40B4-BE49-F238E27FC236}">
                    <a16:creationId xmlns="" xmlns:a16="http://schemas.microsoft.com/office/drawing/2014/main" id="{5DAF8AE1-F449-4342-B477-85B8BD1A5753}"/>
                  </a:ext>
                </a:extLst>
              </p:cNvPr>
              <p:cNvSpPr/>
              <p:nvPr/>
            </p:nvSpPr>
            <p:spPr>
              <a:xfrm>
                <a:off x="6439450" y="2751550"/>
                <a:ext cx="618625" cy="1907050"/>
              </a:xfrm>
              <a:custGeom>
                <a:avLst/>
                <a:gdLst/>
                <a:ahLst/>
                <a:cxnLst/>
                <a:rect l="l" t="t" r="r" b="b"/>
                <a:pathLst>
                  <a:path w="24745" h="76282" extrusionOk="0">
                    <a:moveTo>
                      <a:pt x="5879" y="0"/>
                    </a:moveTo>
                    <a:cubicBezTo>
                      <a:pt x="5879" y="0"/>
                      <a:pt x="376" y="6801"/>
                      <a:pt x="171" y="15038"/>
                    </a:cubicBezTo>
                    <a:cubicBezTo>
                      <a:pt x="0" y="23308"/>
                      <a:pt x="4204" y="43370"/>
                      <a:pt x="4204" y="43370"/>
                    </a:cubicBezTo>
                    <a:cubicBezTo>
                      <a:pt x="4204" y="43370"/>
                      <a:pt x="3315" y="49453"/>
                      <a:pt x="3247" y="53486"/>
                    </a:cubicBezTo>
                    <a:cubicBezTo>
                      <a:pt x="3145" y="57553"/>
                      <a:pt x="5434" y="76248"/>
                      <a:pt x="5434" y="76248"/>
                    </a:cubicBezTo>
                    <a:lnTo>
                      <a:pt x="9023" y="76248"/>
                    </a:lnTo>
                    <a:lnTo>
                      <a:pt x="12133" y="45181"/>
                    </a:lnTo>
                    <a:lnTo>
                      <a:pt x="11586" y="13124"/>
                    </a:lnTo>
                    <a:lnTo>
                      <a:pt x="11586" y="13124"/>
                    </a:lnTo>
                    <a:cubicBezTo>
                      <a:pt x="11925" y="13223"/>
                      <a:pt x="12286" y="13277"/>
                      <a:pt x="12651" y="13277"/>
                    </a:cubicBezTo>
                    <a:cubicBezTo>
                      <a:pt x="12912" y="13277"/>
                      <a:pt x="13175" y="13249"/>
                      <a:pt x="13432" y="13192"/>
                    </a:cubicBezTo>
                    <a:lnTo>
                      <a:pt x="13432" y="13192"/>
                    </a:lnTo>
                    <a:lnTo>
                      <a:pt x="12646" y="45181"/>
                    </a:lnTo>
                    <a:lnTo>
                      <a:pt x="15756" y="76282"/>
                    </a:lnTo>
                    <a:lnTo>
                      <a:pt x="19310" y="76282"/>
                    </a:lnTo>
                    <a:cubicBezTo>
                      <a:pt x="19310" y="76282"/>
                      <a:pt x="21634" y="57553"/>
                      <a:pt x="21532" y="53486"/>
                    </a:cubicBezTo>
                    <a:cubicBezTo>
                      <a:pt x="21429" y="49453"/>
                      <a:pt x="20540" y="43370"/>
                      <a:pt x="20540" y="43370"/>
                    </a:cubicBezTo>
                    <a:cubicBezTo>
                      <a:pt x="20540" y="43370"/>
                      <a:pt x="24744" y="23274"/>
                      <a:pt x="24573" y="15038"/>
                    </a:cubicBezTo>
                    <a:cubicBezTo>
                      <a:pt x="24402" y="6801"/>
                      <a:pt x="18866" y="0"/>
                      <a:pt x="18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88;p75">
                <a:extLst>
                  <a:ext uri="{FF2B5EF4-FFF2-40B4-BE49-F238E27FC236}">
                    <a16:creationId xmlns="" xmlns:a16="http://schemas.microsoft.com/office/drawing/2014/main" id="{D701C078-3A0F-4EC1-9830-2916929B7424}"/>
                  </a:ext>
                </a:extLst>
              </p:cNvPr>
              <p:cNvSpPr/>
              <p:nvPr/>
            </p:nvSpPr>
            <p:spPr>
              <a:xfrm>
                <a:off x="6443725" y="2751550"/>
                <a:ext cx="608350" cy="541700"/>
              </a:xfrm>
              <a:custGeom>
                <a:avLst/>
                <a:gdLst/>
                <a:ahLst/>
                <a:cxnLst/>
                <a:rect l="l" t="t" r="r" b="b"/>
                <a:pathLst>
                  <a:path w="24334" h="21668" extrusionOk="0">
                    <a:moveTo>
                      <a:pt x="5708" y="0"/>
                    </a:moveTo>
                    <a:cubicBezTo>
                      <a:pt x="5708" y="0"/>
                      <a:pt x="205" y="6801"/>
                      <a:pt x="0" y="15038"/>
                    </a:cubicBezTo>
                    <a:cubicBezTo>
                      <a:pt x="0" y="17259"/>
                      <a:pt x="171" y="19481"/>
                      <a:pt x="444" y="21668"/>
                    </a:cubicBezTo>
                    <a:lnTo>
                      <a:pt x="1982" y="21190"/>
                    </a:lnTo>
                    <a:cubicBezTo>
                      <a:pt x="5161" y="20233"/>
                      <a:pt x="8339" y="19241"/>
                      <a:pt x="11483" y="18216"/>
                    </a:cubicBezTo>
                    <a:lnTo>
                      <a:pt x="11381" y="13090"/>
                    </a:lnTo>
                    <a:lnTo>
                      <a:pt x="11381" y="13090"/>
                    </a:lnTo>
                    <a:cubicBezTo>
                      <a:pt x="11739" y="13189"/>
                      <a:pt x="12109" y="13242"/>
                      <a:pt x="12477" y="13242"/>
                    </a:cubicBezTo>
                    <a:cubicBezTo>
                      <a:pt x="12741" y="13242"/>
                      <a:pt x="13004" y="13215"/>
                      <a:pt x="13261" y="13158"/>
                    </a:cubicBezTo>
                    <a:lnTo>
                      <a:pt x="13261" y="13158"/>
                    </a:lnTo>
                    <a:lnTo>
                      <a:pt x="13158" y="17669"/>
                    </a:lnTo>
                    <a:cubicBezTo>
                      <a:pt x="16918" y="16473"/>
                      <a:pt x="20643" y="15277"/>
                      <a:pt x="24334" y="14012"/>
                    </a:cubicBezTo>
                    <a:cubicBezTo>
                      <a:pt x="23753" y="6220"/>
                      <a:pt x="18695" y="0"/>
                      <a:pt x="18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89;p75">
                <a:extLst>
                  <a:ext uri="{FF2B5EF4-FFF2-40B4-BE49-F238E27FC236}">
                    <a16:creationId xmlns="" xmlns:a16="http://schemas.microsoft.com/office/drawing/2014/main" id="{E5151919-8C47-412E-99C3-975230B36ED6}"/>
                  </a:ext>
                </a:extLst>
              </p:cNvPr>
              <p:cNvSpPr/>
              <p:nvPr/>
            </p:nvSpPr>
            <p:spPr>
              <a:xfrm>
                <a:off x="6680925" y="3067325"/>
                <a:ext cx="152425" cy="19175"/>
              </a:xfrm>
              <a:custGeom>
                <a:avLst/>
                <a:gdLst/>
                <a:ahLst/>
                <a:cxnLst/>
                <a:rect l="l" t="t" r="r" b="b"/>
                <a:pathLst>
                  <a:path w="6097" h="767" extrusionOk="0">
                    <a:moveTo>
                      <a:pt x="5946" y="1"/>
                    </a:moveTo>
                    <a:cubicBezTo>
                      <a:pt x="5928" y="1"/>
                      <a:pt x="5910" y="5"/>
                      <a:pt x="5892" y="14"/>
                    </a:cubicBezTo>
                    <a:cubicBezTo>
                      <a:pt x="4809" y="379"/>
                      <a:pt x="3822" y="500"/>
                      <a:pt x="2987" y="500"/>
                    </a:cubicBezTo>
                    <a:cubicBezTo>
                      <a:pt x="1316" y="500"/>
                      <a:pt x="252" y="14"/>
                      <a:pt x="252" y="14"/>
                    </a:cubicBezTo>
                    <a:cubicBezTo>
                      <a:pt x="232" y="6"/>
                      <a:pt x="212" y="2"/>
                      <a:pt x="193" y="2"/>
                    </a:cubicBezTo>
                    <a:cubicBezTo>
                      <a:pt x="61" y="2"/>
                      <a:pt x="0" y="194"/>
                      <a:pt x="150" y="254"/>
                    </a:cubicBezTo>
                    <a:cubicBezTo>
                      <a:pt x="1039" y="595"/>
                      <a:pt x="1995" y="766"/>
                      <a:pt x="2952" y="766"/>
                    </a:cubicBezTo>
                    <a:cubicBezTo>
                      <a:pt x="3978" y="732"/>
                      <a:pt x="5003" y="561"/>
                      <a:pt x="5994" y="254"/>
                    </a:cubicBezTo>
                    <a:cubicBezTo>
                      <a:pt x="6063" y="219"/>
                      <a:pt x="6097" y="151"/>
                      <a:pt x="6063" y="83"/>
                    </a:cubicBezTo>
                    <a:cubicBezTo>
                      <a:pt x="6037" y="33"/>
                      <a:pt x="5994" y="1"/>
                      <a:pt x="5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90;p75">
                <a:extLst>
                  <a:ext uri="{FF2B5EF4-FFF2-40B4-BE49-F238E27FC236}">
                    <a16:creationId xmlns="" xmlns:a16="http://schemas.microsoft.com/office/drawing/2014/main" id="{6AAE7D53-AEE9-4D62-A1FC-8FD7B5C9F017}"/>
                  </a:ext>
                </a:extLst>
              </p:cNvPr>
              <p:cNvSpPr/>
              <p:nvPr/>
            </p:nvSpPr>
            <p:spPr>
              <a:xfrm>
                <a:off x="6737625" y="2761800"/>
                <a:ext cx="41900" cy="165150"/>
              </a:xfrm>
              <a:custGeom>
                <a:avLst/>
                <a:gdLst/>
                <a:ahLst/>
                <a:cxnLst/>
                <a:rect l="l" t="t" r="r" b="b"/>
                <a:pathLst>
                  <a:path w="1676" h="6606" extrusionOk="0">
                    <a:moveTo>
                      <a:pt x="1129" y="0"/>
                    </a:moveTo>
                    <a:cubicBezTo>
                      <a:pt x="1060" y="0"/>
                      <a:pt x="992" y="69"/>
                      <a:pt x="992" y="137"/>
                    </a:cubicBezTo>
                    <a:lnTo>
                      <a:pt x="1402" y="6357"/>
                    </a:lnTo>
                    <a:lnTo>
                      <a:pt x="138" y="6357"/>
                    </a:lnTo>
                    <a:cubicBezTo>
                      <a:pt x="69" y="6357"/>
                      <a:pt x="1" y="6391"/>
                      <a:pt x="1" y="6494"/>
                    </a:cubicBezTo>
                    <a:cubicBezTo>
                      <a:pt x="1" y="6550"/>
                      <a:pt x="46" y="6605"/>
                      <a:pt x="100" y="6605"/>
                    </a:cubicBezTo>
                    <a:cubicBezTo>
                      <a:pt x="113" y="6605"/>
                      <a:pt x="125" y="6603"/>
                      <a:pt x="138" y="6596"/>
                    </a:cubicBezTo>
                    <a:lnTo>
                      <a:pt x="1573" y="6596"/>
                    </a:lnTo>
                    <a:cubicBezTo>
                      <a:pt x="1607" y="6596"/>
                      <a:pt x="1641" y="6596"/>
                      <a:pt x="1641" y="6562"/>
                    </a:cubicBezTo>
                    <a:cubicBezTo>
                      <a:pt x="1676" y="6528"/>
                      <a:pt x="1676" y="6494"/>
                      <a:pt x="1676" y="6460"/>
                    </a:cubicBezTo>
                    <a:lnTo>
                      <a:pt x="1265" y="137"/>
                    </a:lnTo>
                    <a:cubicBezTo>
                      <a:pt x="1265" y="69"/>
                      <a:pt x="1197" y="0"/>
                      <a:pt x="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91;p75">
                <a:extLst>
                  <a:ext uri="{FF2B5EF4-FFF2-40B4-BE49-F238E27FC236}">
                    <a16:creationId xmlns="" xmlns:a16="http://schemas.microsoft.com/office/drawing/2014/main" id="{C31F800F-8070-41AC-A8DD-7E3D06DA1D0E}"/>
                  </a:ext>
                </a:extLst>
              </p:cNvPr>
              <p:cNvSpPr/>
              <p:nvPr/>
            </p:nvSpPr>
            <p:spPr>
              <a:xfrm>
                <a:off x="6724825" y="2761800"/>
                <a:ext cx="6850" cy="221300"/>
              </a:xfrm>
              <a:custGeom>
                <a:avLst/>
                <a:gdLst/>
                <a:ahLst/>
                <a:cxnLst/>
                <a:rect l="l" t="t" r="r" b="b"/>
                <a:pathLst>
                  <a:path w="274" h="8852" extrusionOk="0">
                    <a:moveTo>
                      <a:pt x="137" y="0"/>
                    </a:moveTo>
                    <a:cubicBezTo>
                      <a:pt x="69" y="0"/>
                      <a:pt x="0" y="69"/>
                      <a:pt x="0" y="137"/>
                    </a:cubicBezTo>
                    <a:lnTo>
                      <a:pt x="0" y="8715"/>
                    </a:lnTo>
                    <a:cubicBezTo>
                      <a:pt x="0" y="8784"/>
                      <a:pt x="69" y="8852"/>
                      <a:pt x="137" y="8852"/>
                    </a:cubicBezTo>
                    <a:cubicBezTo>
                      <a:pt x="205" y="8852"/>
                      <a:pt x="274" y="8784"/>
                      <a:pt x="274" y="8715"/>
                    </a:cubicBezTo>
                    <a:lnTo>
                      <a:pt x="274" y="137"/>
                    </a:lnTo>
                    <a:cubicBezTo>
                      <a:pt x="274" y="69"/>
                      <a:pt x="205"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92;p75">
                <a:extLst>
                  <a:ext uri="{FF2B5EF4-FFF2-40B4-BE49-F238E27FC236}">
                    <a16:creationId xmlns="" xmlns:a16="http://schemas.microsoft.com/office/drawing/2014/main" id="{039B926A-3AE5-4097-A90E-90A8C823268A}"/>
                  </a:ext>
                </a:extLst>
              </p:cNvPr>
              <p:cNvSpPr/>
              <p:nvPr/>
            </p:nvSpPr>
            <p:spPr>
              <a:xfrm>
                <a:off x="6548800" y="2760075"/>
                <a:ext cx="123075" cy="83775"/>
              </a:xfrm>
              <a:custGeom>
                <a:avLst/>
                <a:gdLst/>
                <a:ahLst/>
                <a:cxnLst/>
                <a:rect l="l" t="t" r="r" b="b"/>
                <a:pathLst>
                  <a:path w="4923" h="3351" extrusionOk="0">
                    <a:moveTo>
                      <a:pt x="4786" y="1"/>
                    </a:moveTo>
                    <a:cubicBezTo>
                      <a:pt x="4717" y="1"/>
                      <a:pt x="4649" y="35"/>
                      <a:pt x="4649" y="103"/>
                    </a:cubicBezTo>
                    <a:cubicBezTo>
                      <a:pt x="4512" y="1095"/>
                      <a:pt x="3897" y="1949"/>
                      <a:pt x="3043" y="2427"/>
                    </a:cubicBezTo>
                    <a:cubicBezTo>
                      <a:pt x="2210" y="2844"/>
                      <a:pt x="1287" y="3080"/>
                      <a:pt x="331" y="3080"/>
                    </a:cubicBezTo>
                    <a:cubicBezTo>
                      <a:pt x="267" y="3080"/>
                      <a:pt x="202" y="3079"/>
                      <a:pt x="138" y="3077"/>
                    </a:cubicBezTo>
                    <a:cubicBezTo>
                      <a:pt x="1" y="3111"/>
                      <a:pt x="1" y="3316"/>
                      <a:pt x="138" y="3350"/>
                    </a:cubicBezTo>
                    <a:cubicBezTo>
                      <a:pt x="1197" y="3350"/>
                      <a:pt x="2222" y="3111"/>
                      <a:pt x="3145" y="2632"/>
                    </a:cubicBezTo>
                    <a:cubicBezTo>
                      <a:pt x="4102" y="2154"/>
                      <a:pt x="4751" y="1197"/>
                      <a:pt x="4888" y="138"/>
                    </a:cubicBezTo>
                    <a:cubicBezTo>
                      <a:pt x="4922" y="69"/>
                      <a:pt x="4854" y="1"/>
                      <a:pt x="4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93;p75">
                <a:extLst>
                  <a:ext uri="{FF2B5EF4-FFF2-40B4-BE49-F238E27FC236}">
                    <a16:creationId xmlns="" xmlns:a16="http://schemas.microsoft.com/office/drawing/2014/main" id="{5636AE88-5674-48DD-81A2-53693AA4D4A0}"/>
                  </a:ext>
                </a:extLst>
              </p:cNvPr>
              <p:cNvSpPr/>
              <p:nvPr/>
            </p:nvSpPr>
            <p:spPr>
              <a:xfrm>
                <a:off x="6833325" y="2760075"/>
                <a:ext cx="122200" cy="83775"/>
              </a:xfrm>
              <a:custGeom>
                <a:avLst/>
                <a:gdLst/>
                <a:ahLst/>
                <a:cxnLst/>
                <a:rect l="l" t="t" r="r" b="b"/>
                <a:pathLst>
                  <a:path w="4888" h="3351" extrusionOk="0">
                    <a:moveTo>
                      <a:pt x="137" y="1"/>
                    </a:moveTo>
                    <a:cubicBezTo>
                      <a:pt x="69" y="1"/>
                      <a:pt x="1" y="69"/>
                      <a:pt x="1" y="138"/>
                    </a:cubicBezTo>
                    <a:cubicBezTo>
                      <a:pt x="172" y="1197"/>
                      <a:pt x="821" y="2120"/>
                      <a:pt x="1778" y="2632"/>
                    </a:cubicBezTo>
                    <a:cubicBezTo>
                      <a:pt x="2666" y="3111"/>
                      <a:pt x="3726" y="3350"/>
                      <a:pt x="4751" y="3350"/>
                    </a:cubicBezTo>
                    <a:cubicBezTo>
                      <a:pt x="4888" y="3316"/>
                      <a:pt x="4888" y="3111"/>
                      <a:pt x="4751" y="3077"/>
                    </a:cubicBezTo>
                    <a:cubicBezTo>
                      <a:pt x="4689" y="3079"/>
                      <a:pt x="4626" y="3080"/>
                      <a:pt x="4564" y="3080"/>
                    </a:cubicBezTo>
                    <a:cubicBezTo>
                      <a:pt x="3636" y="3080"/>
                      <a:pt x="2713" y="2844"/>
                      <a:pt x="1880" y="2427"/>
                    </a:cubicBezTo>
                    <a:cubicBezTo>
                      <a:pt x="992" y="1949"/>
                      <a:pt x="411" y="1095"/>
                      <a:pt x="274" y="103"/>
                    </a:cubicBezTo>
                    <a:cubicBezTo>
                      <a:pt x="274" y="35"/>
                      <a:pt x="206"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94;p75">
                <a:extLst>
                  <a:ext uri="{FF2B5EF4-FFF2-40B4-BE49-F238E27FC236}">
                    <a16:creationId xmlns="" xmlns:a16="http://schemas.microsoft.com/office/drawing/2014/main" id="{82D9AA5B-93B1-4326-8FD6-3CCFAD0C6818}"/>
                  </a:ext>
                </a:extLst>
              </p:cNvPr>
              <p:cNvSpPr/>
              <p:nvPr/>
            </p:nvSpPr>
            <p:spPr>
              <a:xfrm>
                <a:off x="6777800" y="2765200"/>
                <a:ext cx="12825" cy="29075"/>
              </a:xfrm>
              <a:custGeom>
                <a:avLst/>
                <a:gdLst/>
                <a:ahLst/>
                <a:cxnLst/>
                <a:rect l="l" t="t" r="r" b="b"/>
                <a:pathLst>
                  <a:path w="513" h="1163" extrusionOk="0">
                    <a:moveTo>
                      <a:pt x="239" y="1"/>
                    </a:moveTo>
                    <a:cubicBezTo>
                      <a:pt x="103" y="1"/>
                      <a:pt x="0" y="274"/>
                      <a:pt x="0" y="582"/>
                    </a:cubicBezTo>
                    <a:cubicBezTo>
                      <a:pt x="0" y="924"/>
                      <a:pt x="103" y="1163"/>
                      <a:pt x="239" y="1163"/>
                    </a:cubicBezTo>
                    <a:cubicBezTo>
                      <a:pt x="410" y="1163"/>
                      <a:pt x="513" y="924"/>
                      <a:pt x="513" y="582"/>
                    </a:cubicBezTo>
                    <a:cubicBezTo>
                      <a:pt x="513" y="274"/>
                      <a:pt x="410" y="1"/>
                      <a:pt x="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95;p75">
                <a:extLst>
                  <a:ext uri="{FF2B5EF4-FFF2-40B4-BE49-F238E27FC236}">
                    <a16:creationId xmlns="" xmlns:a16="http://schemas.microsoft.com/office/drawing/2014/main" id="{9D2BA9B9-8E21-44DA-B2DF-81AFC758E35F}"/>
                  </a:ext>
                </a:extLst>
              </p:cNvPr>
              <p:cNvSpPr/>
              <p:nvPr/>
            </p:nvSpPr>
            <p:spPr>
              <a:xfrm>
                <a:off x="6606900" y="3103550"/>
                <a:ext cx="64125" cy="1501225"/>
              </a:xfrm>
              <a:custGeom>
                <a:avLst/>
                <a:gdLst/>
                <a:ahLst/>
                <a:cxnLst/>
                <a:rect l="l" t="t" r="r" b="b"/>
                <a:pathLst>
                  <a:path w="2565" h="60049" extrusionOk="0">
                    <a:moveTo>
                      <a:pt x="138" y="1"/>
                    </a:moveTo>
                    <a:cubicBezTo>
                      <a:pt x="69" y="1"/>
                      <a:pt x="1" y="69"/>
                      <a:pt x="1" y="138"/>
                    </a:cubicBezTo>
                    <a:lnTo>
                      <a:pt x="2325" y="29563"/>
                    </a:lnTo>
                    <a:lnTo>
                      <a:pt x="411" y="59912"/>
                    </a:lnTo>
                    <a:cubicBezTo>
                      <a:pt x="377" y="59980"/>
                      <a:pt x="445" y="60049"/>
                      <a:pt x="514" y="60049"/>
                    </a:cubicBezTo>
                    <a:cubicBezTo>
                      <a:pt x="582" y="60049"/>
                      <a:pt x="650" y="59980"/>
                      <a:pt x="650" y="59946"/>
                    </a:cubicBezTo>
                    <a:lnTo>
                      <a:pt x="2564" y="29563"/>
                    </a:lnTo>
                    <a:lnTo>
                      <a:pt x="240" y="138"/>
                    </a:lnTo>
                    <a:cubicBezTo>
                      <a:pt x="240" y="69"/>
                      <a:pt x="206"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96;p75">
                <a:extLst>
                  <a:ext uri="{FF2B5EF4-FFF2-40B4-BE49-F238E27FC236}">
                    <a16:creationId xmlns="" xmlns:a16="http://schemas.microsoft.com/office/drawing/2014/main" id="{696E833A-8829-4268-B1F7-D0D3C53B8C5D}"/>
                  </a:ext>
                </a:extLst>
              </p:cNvPr>
              <p:cNvSpPr/>
              <p:nvPr/>
            </p:nvSpPr>
            <p:spPr>
              <a:xfrm>
                <a:off x="6823925" y="3103550"/>
                <a:ext cx="64100" cy="1501225"/>
              </a:xfrm>
              <a:custGeom>
                <a:avLst/>
                <a:gdLst/>
                <a:ahLst/>
                <a:cxnLst/>
                <a:rect l="l" t="t" r="r" b="b"/>
                <a:pathLst>
                  <a:path w="2564" h="60049" extrusionOk="0">
                    <a:moveTo>
                      <a:pt x="2461" y="1"/>
                    </a:moveTo>
                    <a:cubicBezTo>
                      <a:pt x="2393" y="1"/>
                      <a:pt x="2325" y="69"/>
                      <a:pt x="2325" y="138"/>
                    </a:cubicBezTo>
                    <a:lnTo>
                      <a:pt x="1" y="29598"/>
                    </a:lnTo>
                    <a:lnTo>
                      <a:pt x="1915" y="59912"/>
                    </a:lnTo>
                    <a:cubicBezTo>
                      <a:pt x="1949" y="59980"/>
                      <a:pt x="1983" y="60049"/>
                      <a:pt x="2051" y="60049"/>
                    </a:cubicBezTo>
                    <a:cubicBezTo>
                      <a:pt x="2120" y="60015"/>
                      <a:pt x="2188" y="59980"/>
                      <a:pt x="2188" y="59912"/>
                    </a:cubicBezTo>
                    <a:lnTo>
                      <a:pt x="240" y="29563"/>
                    </a:lnTo>
                    <a:lnTo>
                      <a:pt x="2564" y="138"/>
                    </a:lnTo>
                    <a:cubicBezTo>
                      <a:pt x="2564" y="69"/>
                      <a:pt x="2530" y="35"/>
                      <a:pt x="2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7;p75">
                <a:extLst>
                  <a:ext uri="{FF2B5EF4-FFF2-40B4-BE49-F238E27FC236}">
                    <a16:creationId xmlns="" xmlns:a16="http://schemas.microsoft.com/office/drawing/2014/main" id="{EB77A064-4D2F-4F79-A3CF-BD69F16F8E5D}"/>
                  </a:ext>
                </a:extLst>
              </p:cNvPr>
              <p:cNvSpPr/>
              <p:nvPr/>
            </p:nvSpPr>
            <p:spPr>
              <a:xfrm>
                <a:off x="6160900" y="1554300"/>
                <a:ext cx="622050" cy="866100"/>
              </a:xfrm>
              <a:custGeom>
                <a:avLst/>
                <a:gdLst/>
                <a:ahLst/>
                <a:cxnLst/>
                <a:rect l="l" t="t" r="r" b="b"/>
                <a:pathLst>
                  <a:path w="24882" h="34644" extrusionOk="0">
                    <a:moveTo>
                      <a:pt x="17964" y="0"/>
                    </a:moveTo>
                    <a:cubicBezTo>
                      <a:pt x="16189" y="0"/>
                      <a:pt x="14461" y="2383"/>
                      <a:pt x="12988" y="3495"/>
                    </a:cubicBezTo>
                    <a:cubicBezTo>
                      <a:pt x="11279" y="4759"/>
                      <a:pt x="9570" y="6571"/>
                      <a:pt x="9912" y="8656"/>
                    </a:cubicBezTo>
                    <a:cubicBezTo>
                      <a:pt x="10220" y="10399"/>
                      <a:pt x="11894" y="11595"/>
                      <a:pt x="12475" y="13269"/>
                    </a:cubicBezTo>
                    <a:cubicBezTo>
                      <a:pt x="12714" y="13850"/>
                      <a:pt x="12749" y="14534"/>
                      <a:pt x="12338" y="15012"/>
                    </a:cubicBezTo>
                    <a:cubicBezTo>
                      <a:pt x="11988" y="15304"/>
                      <a:pt x="11538" y="15472"/>
                      <a:pt x="11095" y="15472"/>
                    </a:cubicBezTo>
                    <a:cubicBezTo>
                      <a:pt x="11019" y="15472"/>
                      <a:pt x="10944" y="15467"/>
                      <a:pt x="10869" y="15457"/>
                    </a:cubicBezTo>
                    <a:cubicBezTo>
                      <a:pt x="9707" y="15423"/>
                      <a:pt x="8579" y="15115"/>
                      <a:pt x="7417" y="15081"/>
                    </a:cubicBezTo>
                    <a:cubicBezTo>
                      <a:pt x="7333" y="15078"/>
                      <a:pt x="7249" y="15076"/>
                      <a:pt x="7165" y="15076"/>
                    </a:cubicBezTo>
                    <a:cubicBezTo>
                      <a:pt x="4583" y="15076"/>
                      <a:pt x="2019" y="16594"/>
                      <a:pt x="1026" y="18977"/>
                    </a:cubicBezTo>
                    <a:cubicBezTo>
                      <a:pt x="1" y="21438"/>
                      <a:pt x="992" y="24616"/>
                      <a:pt x="3316" y="25846"/>
                    </a:cubicBezTo>
                    <a:cubicBezTo>
                      <a:pt x="4341" y="26327"/>
                      <a:pt x="5457" y="26567"/>
                      <a:pt x="6578" y="26567"/>
                    </a:cubicBezTo>
                    <a:cubicBezTo>
                      <a:pt x="6652" y="26567"/>
                      <a:pt x="6727" y="26566"/>
                      <a:pt x="6802" y="26564"/>
                    </a:cubicBezTo>
                    <a:cubicBezTo>
                      <a:pt x="7349" y="26564"/>
                      <a:pt x="7964" y="26564"/>
                      <a:pt x="8408" y="26906"/>
                    </a:cubicBezTo>
                    <a:cubicBezTo>
                      <a:pt x="8921" y="27350"/>
                      <a:pt x="8955" y="28205"/>
                      <a:pt x="8750" y="28820"/>
                    </a:cubicBezTo>
                    <a:cubicBezTo>
                      <a:pt x="8545" y="29469"/>
                      <a:pt x="8169" y="30118"/>
                      <a:pt x="8066" y="30802"/>
                    </a:cubicBezTo>
                    <a:cubicBezTo>
                      <a:pt x="7964" y="31896"/>
                      <a:pt x="8477" y="32989"/>
                      <a:pt x="9399" y="33639"/>
                    </a:cubicBezTo>
                    <a:cubicBezTo>
                      <a:pt x="10288" y="34254"/>
                      <a:pt x="11382" y="34595"/>
                      <a:pt x="12475" y="34630"/>
                    </a:cubicBezTo>
                    <a:cubicBezTo>
                      <a:pt x="12644" y="34639"/>
                      <a:pt x="12812" y="34644"/>
                      <a:pt x="12980" y="34644"/>
                    </a:cubicBezTo>
                    <a:cubicBezTo>
                      <a:pt x="16460" y="34644"/>
                      <a:pt x="19820" y="32647"/>
                      <a:pt x="21874" y="29811"/>
                    </a:cubicBezTo>
                    <a:cubicBezTo>
                      <a:pt x="24061" y="26837"/>
                      <a:pt x="24881" y="23044"/>
                      <a:pt x="24881" y="19387"/>
                    </a:cubicBezTo>
                    <a:cubicBezTo>
                      <a:pt x="24881" y="15730"/>
                      <a:pt x="24061" y="12107"/>
                      <a:pt x="23104" y="8553"/>
                    </a:cubicBezTo>
                    <a:cubicBezTo>
                      <a:pt x="22421" y="5921"/>
                      <a:pt x="21600" y="2914"/>
                      <a:pt x="19686" y="863"/>
                    </a:cubicBezTo>
                    <a:cubicBezTo>
                      <a:pt x="19112" y="247"/>
                      <a:pt x="18536" y="0"/>
                      <a:pt x="179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98;p75">
                <a:extLst>
                  <a:ext uri="{FF2B5EF4-FFF2-40B4-BE49-F238E27FC236}">
                    <a16:creationId xmlns="" xmlns:a16="http://schemas.microsoft.com/office/drawing/2014/main" id="{BF18189A-7166-4E1F-898D-BF7AD627AE0C}"/>
                  </a:ext>
                </a:extLst>
              </p:cNvPr>
              <p:cNvSpPr/>
              <p:nvPr/>
            </p:nvSpPr>
            <p:spPr>
              <a:xfrm>
                <a:off x="6748750" y="1554300"/>
                <a:ext cx="622025" cy="866100"/>
              </a:xfrm>
              <a:custGeom>
                <a:avLst/>
                <a:gdLst/>
                <a:ahLst/>
                <a:cxnLst/>
                <a:rect l="l" t="t" r="r" b="b"/>
                <a:pathLst>
                  <a:path w="24881" h="34644" extrusionOk="0">
                    <a:moveTo>
                      <a:pt x="6917" y="0"/>
                    </a:moveTo>
                    <a:cubicBezTo>
                      <a:pt x="6346" y="0"/>
                      <a:pt x="5769" y="247"/>
                      <a:pt x="5195" y="863"/>
                    </a:cubicBezTo>
                    <a:cubicBezTo>
                      <a:pt x="3281" y="2914"/>
                      <a:pt x="2461" y="5921"/>
                      <a:pt x="1777" y="8553"/>
                    </a:cubicBezTo>
                    <a:cubicBezTo>
                      <a:pt x="820" y="12107"/>
                      <a:pt x="0" y="15730"/>
                      <a:pt x="0" y="19387"/>
                    </a:cubicBezTo>
                    <a:cubicBezTo>
                      <a:pt x="0" y="23044"/>
                      <a:pt x="820" y="26837"/>
                      <a:pt x="3008" y="29811"/>
                    </a:cubicBezTo>
                    <a:cubicBezTo>
                      <a:pt x="5062" y="32647"/>
                      <a:pt x="8422" y="34644"/>
                      <a:pt x="11901" y="34644"/>
                    </a:cubicBezTo>
                    <a:cubicBezTo>
                      <a:pt x="12069" y="34644"/>
                      <a:pt x="12238" y="34639"/>
                      <a:pt x="12406" y="34630"/>
                    </a:cubicBezTo>
                    <a:cubicBezTo>
                      <a:pt x="13500" y="34595"/>
                      <a:pt x="14594" y="34254"/>
                      <a:pt x="15482" y="33639"/>
                    </a:cubicBezTo>
                    <a:cubicBezTo>
                      <a:pt x="16405" y="32989"/>
                      <a:pt x="16918" y="31896"/>
                      <a:pt x="16815" y="30802"/>
                    </a:cubicBezTo>
                    <a:cubicBezTo>
                      <a:pt x="16713" y="30118"/>
                      <a:pt x="16337" y="29469"/>
                      <a:pt x="16132" y="28820"/>
                    </a:cubicBezTo>
                    <a:cubicBezTo>
                      <a:pt x="15926" y="28205"/>
                      <a:pt x="15961" y="27350"/>
                      <a:pt x="16507" y="26906"/>
                    </a:cubicBezTo>
                    <a:cubicBezTo>
                      <a:pt x="16918" y="26564"/>
                      <a:pt x="17533" y="26564"/>
                      <a:pt x="18080" y="26564"/>
                    </a:cubicBezTo>
                    <a:cubicBezTo>
                      <a:pt x="18154" y="26566"/>
                      <a:pt x="18229" y="26567"/>
                      <a:pt x="18304" y="26567"/>
                    </a:cubicBezTo>
                    <a:cubicBezTo>
                      <a:pt x="19425" y="26567"/>
                      <a:pt x="20540" y="26327"/>
                      <a:pt x="21566" y="25846"/>
                    </a:cubicBezTo>
                    <a:cubicBezTo>
                      <a:pt x="23890" y="24616"/>
                      <a:pt x="24881" y="21438"/>
                      <a:pt x="23855" y="18977"/>
                    </a:cubicBezTo>
                    <a:cubicBezTo>
                      <a:pt x="22862" y="16594"/>
                      <a:pt x="20298" y="15076"/>
                      <a:pt x="17716" y="15076"/>
                    </a:cubicBezTo>
                    <a:cubicBezTo>
                      <a:pt x="17632" y="15076"/>
                      <a:pt x="17548" y="15078"/>
                      <a:pt x="17464" y="15081"/>
                    </a:cubicBezTo>
                    <a:cubicBezTo>
                      <a:pt x="16302" y="15115"/>
                      <a:pt x="15175" y="15423"/>
                      <a:pt x="14013" y="15457"/>
                    </a:cubicBezTo>
                    <a:cubicBezTo>
                      <a:pt x="13938" y="15467"/>
                      <a:pt x="13862" y="15472"/>
                      <a:pt x="13787" y="15472"/>
                    </a:cubicBezTo>
                    <a:cubicBezTo>
                      <a:pt x="13343" y="15472"/>
                      <a:pt x="12893" y="15304"/>
                      <a:pt x="12543" y="15012"/>
                    </a:cubicBezTo>
                    <a:cubicBezTo>
                      <a:pt x="12133" y="14534"/>
                      <a:pt x="12167" y="13850"/>
                      <a:pt x="12406" y="13269"/>
                    </a:cubicBezTo>
                    <a:cubicBezTo>
                      <a:pt x="13021" y="11595"/>
                      <a:pt x="14662" y="10399"/>
                      <a:pt x="14970" y="8656"/>
                    </a:cubicBezTo>
                    <a:cubicBezTo>
                      <a:pt x="15311" y="6571"/>
                      <a:pt x="13602" y="4759"/>
                      <a:pt x="11894" y="3495"/>
                    </a:cubicBezTo>
                    <a:cubicBezTo>
                      <a:pt x="10420" y="2383"/>
                      <a:pt x="8692" y="0"/>
                      <a:pt x="6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99;p75">
                <a:extLst>
                  <a:ext uri="{FF2B5EF4-FFF2-40B4-BE49-F238E27FC236}">
                    <a16:creationId xmlns="" xmlns:a16="http://schemas.microsoft.com/office/drawing/2014/main" id="{86A78CEC-877C-40C9-9604-C4A448085422}"/>
                  </a:ext>
                </a:extLst>
              </p:cNvPr>
              <p:cNvSpPr/>
              <p:nvPr/>
            </p:nvSpPr>
            <p:spPr>
              <a:xfrm>
                <a:off x="6513775" y="2074000"/>
                <a:ext cx="492175" cy="677575"/>
              </a:xfrm>
              <a:custGeom>
                <a:avLst/>
                <a:gdLst/>
                <a:ahLst/>
                <a:cxnLst/>
                <a:rect l="l" t="t" r="r" b="b"/>
                <a:pathLst>
                  <a:path w="19687" h="27103" extrusionOk="0">
                    <a:moveTo>
                      <a:pt x="15073" y="0"/>
                    </a:moveTo>
                    <a:cubicBezTo>
                      <a:pt x="14492" y="1743"/>
                      <a:pt x="14081" y="3520"/>
                      <a:pt x="13398" y="5263"/>
                    </a:cubicBezTo>
                    <a:cubicBezTo>
                      <a:pt x="12954" y="6289"/>
                      <a:pt x="12475" y="7314"/>
                      <a:pt x="11928" y="8305"/>
                    </a:cubicBezTo>
                    <a:cubicBezTo>
                      <a:pt x="11552" y="9057"/>
                      <a:pt x="11142" y="9980"/>
                      <a:pt x="10459" y="10492"/>
                    </a:cubicBezTo>
                    <a:cubicBezTo>
                      <a:pt x="10252" y="10651"/>
                      <a:pt x="10009" y="10729"/>
                      <a:pt x="9770" y="10729"/>
                    </a:cubicBezTo>
                    <a:cubicBezTo>
                      <a:pt x="9495" y="10729"/>
                      <a:pt x="9225" y="10625"/>
                      <a:pt x="9023" y="10424"/>
                    </a:cubicBezTo>
                    <a:cubicBezTo>
                      <a:pt x="8716" y="10048"/>
                      <a:pt x="8442" y="9672"/>
                      <a:pt x="8237" y="9228"/>
                    </a:cubicBezTo>
                    <a:cubicBezTo>
                      <a:pt x="7895" y="8579"/>
                      <a:pt x="7485" y="7998"/>
                      <a:pt x="7109" y="7382"/>
                    </a:cubicBezTo>
                    <a:cubicBezTo>
                      <a:pt x="5742" y="5229"/>
                      <a:pt x="4444" y="2837"/>
                      <a:pt x="4033" y="308"/>
                    </a:cubicBezTo>
                    <a:lnTo>
                      <a:pt x="1" y="2563"/>
                    </a:lnTo>
                    <a:lnTo>
                      <a:pt x="2940" y="27102"/>
                    </a:lnTo>
                    <a:lnTo>
                      <a:pt x="15893" y="27102"/>
                    </a:lnTo>
                    <a:lnTo>
                      <a:pt x="19686" y="2563"/>
                    </a:lnTo>
                    <a:lnTo>
                      <a:pt x="1507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00;p75">
                <a:extLst>
                  <a:ext uri="{FF2B5EF4-FFF2-40B4-BE49-F238E27FC236}">
                    <a16:creationId xmlns="" xmlns:a16="http://schemas.microsoft.com/office/drawing/2014/main" id="{9BCE30D1-C292-4AC7-9AA8-6D91A13D769F}"/>
                  </a:ext>
                </a:extLst>
              </p:cNvPr>
              <p:cNvSpPr/>
              <p:nvPr/>
            </p:nvSpPr>
            <p:spPr>
              <a:xfrm>
                <a:off x="6977725" y="2138075"/>
                <a:ext cx="170050" cy="1075725"/>
              </a:xfrm>
              <a:custGeom>
                <a:avLst/>
                <a:gdLst/>
                <a:ahLst/>
                <a:cxnLst/>
                <a:rect l="l" t="t" r="r" b="b"/>
                <a:pathLst>
                  <a:path w="6802" h="43029" extrusionOk="0">
                    <a:moveTo>
                      <a:pt x="1128" y="0"/>
                    </a:moveTo>
                    <a:lnTo>
                      <a:pt x="1" y="7314"/>
                    </a:lnTo>
                    <a:lnTo>
                      <a:pt x="3418" y="35886"/>
                    </a:lnTo>
                    <a:lnTo>
                      <a:pt x="2393" y="37834"/>
                    </a:lnTo>
                    <a:lnTo>
                      <a:pt x="2017" y="41149"/>
                    </a:lnTo>
                    <a:cubicBezTo>
                      <a:pt x="3042" y="40670"/>
                      <a:pt x="3452" y="37936"/>
                      <a:pt x="3452" y="37936"/>
                    </a:cubicBezTo>
                    <a:lnTo>
                      <a:pt x="4033" y="39167"/>
                    </a:lnTo>
                    <a:lnTo>
                      <a:pt x="2735" y="43029"/>
                    </a:lnTo>
                    <a:lnTo>
                      <a:pt x="5537" y="42789"/>
                    </a:lnTo>
                    <a:lnTo>
                      <a:pt x="6802" y="38791"/>
                    </a:lnTo>
                    <a:lnTo>
                      <a:pt x="5981" y="35886"/>
                    </a:lnTo>
                    <a:cubicBezTo>
                      <a:pt x="5981" y="35886"/>
                      <a:pt x="5127" y="9091"/>
                      <a:pt x="4546" y="5469"/>
                    </a:cubicBezTo>
                    <a:cubicBezTo>
                      <a:pt x="4136" y="3247"/>
                      <a:pt x="2906" y="1299"/>
                      <a:pt x="11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01;p75">
                <a:extLst>
                  <a:ext uri="{FF2B5EF4-FFF2-40B4-BE49-F238E27FC236}">
                    <a16:creationId xmlns="" xmlns:a16="http://schemas.microsoft.com/office/drawing/2014/main" id="{B673A00A-BA6F-43AC-8B61-25C39DD13D75}"/>
                  </a:ext>
                </a:extLst>
              </p:cNvPr>
              <p:cNvSpPr/>
              <p:nvPr/>
            </p:nvSpPr>
            <p:spPr>
              <a:xfrm>
                <a:off x="6977725" y="2138075"/>
                <a:ext cx="100850" cy="203375"/>
              </a:xfrm>
              <a:custGeom>
                <a:avLst/>
                <a:gdLst/>
                <a:ahLst/>
                <a:cxnLst/>
                <a:rect l="l" t="t" r="r" b="b"/>
                <a:pathLst>
                  <a:path w="4034" h="8135" extrusionOk="0">
                    <a:moveTo>
                      <a:pt x="1128" y="0"/>
                    </a:moveTo>
                    <a:lnTo>
                      <a:pt x="1" y="7314"/>
                    </a:lnTo>
                    <a:lnTo>
                      <a:pt x="69" y="8134"/>
                    </a:lnTo>
                    <a:cubicBezTo>
                      <a:pt x="1299" y="6562"/>
                      <a:pt x="2666" y="5093"/>
                      <a:pt x="4033" y="3657"/>
                    </a:cubicBezTo>
                    <a:cubicBezTo>
                      <a:pt x="3418" y="2188"/>
                      <a:pt x="2393" y="923"/>
                      <a:pt x="112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02;p75">
                <a:extLst>
                  <a:ext uri="{FF2B5EF4-FFF2-40B4-BE49-F238E27FC236}">
                    <a16:creationId xmlns="" xmlns:a16="http://schemas.microsoft.com/office/drawing/2014/main" id="{A736F7CE-C35C-4E9B-B482-66C65A32D113}"/>
                  </a:ext>
                </a:extLst>
              </p:cNvPr>
              <p:cNvSpPr/>
              <p:nvPr/>
            </p:nvSpPr>
            <p:spPr>
              <a:xfrm>
                <a:off x="7100750" y="3118525"/>
                <a:ext cx="29075" cy="92725"/>
              </a:xfrm>
              <a:custGeom>
                <a:avLst/>
                <a:gdLst/>
                <a:ahLst/>
                <a:cxnLst/>
                <a:rect l="l" t="t" r="r" b="b"/>
                <a:pathLst>
                  <a:path w="1163" h="3709" extrusionOk="0">
                    <a:moveTo>
                      <a:pt x="1055" y="0"/>
                    </a:moveTo>
                    <a:cubicBezTo>
                      <a:pt x="1028" y="0"/>
                      <a:pt x="1004" y="15"/>
                      <a:pt x="992" y="51"/>
                    </a:cubicBezTo>
                    <a:lnTo>
                      <a:pt x="1" y="3571"/>
                    </a:lnTo>
                    <a:cubicBezTo>
                      <a:pt x="1" y="3640"/>
                      <a:pt x="1" y="3674"/>
                      <a:pt x="69" y="3708"/>
                    </a:cubicBezTo>
                    <a:lnTo>
                      <a:pt x="103" y="3708"/>
                    </a:lnTo>
                    <a:cubicBezTo>
                      <a:pt x="138" y="3708"/>
                      <a:pt x="172" y="3674"/>
                      <a:pt x="206" y="3640"/>
                    </a:cubicBezTo>
                    <a:lnTo>
                      <a:pt x="1163" y="120"/>
                    </a:lnTo>
                    <a:cubicBezTo>
                      <a:pt x="1163" y="53"/>
                      <a:pt x="1105" y="0"/>
                      <a:pt x="10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03;p75">
                <a:extLst>
                  <a:ext uri="{FF2B5EF4-FFF2-40B4-BE49-F238E27FC236}">
                    <a16:creationId xmlns="" xmlns:a16="http://schemas.microsoft.com/office/drawing/2014/main" id="{174E1C71-1B0D-4918-A0DD-E702F8D12274}"/>
                  </a:ext>
                </a:extLst>
              </p:cNvPr>
              <p:cNvSpPr/>
              <p:nvPr/>
            </p:nvSpPr>
            <p:spPr>
              <a:xfrm>
                <a:off x="7083675" y="3118925"/>
                <a:ext cx="29075" cy="92325"/>
              </a:xfrm>
              <a:custGeom>
                <a:avLst/>
                <a:gdLst/>
                <a:ahLst/>
                <a:cxnLst/>
                <a:rect l="l" t="t" r="r" b="b"/>
                <a:pathLst>
                  <a:path w="1163" h="3693" extrusionOk="0">
                    <a:moveTo>
                      <a:pt x="1094" y="1"/>
                    </a:moveTo>
                    <a:cubicBezTo>
                      <a:pt x="1060" y="1"/>
                      <a:pt x="992" y="35"/>
                      <a:pt x="992" y="69"/>
                    </a:cubicBezTo>
                    <a:lnTo>
                      <a:pt x="0" y="3590"/>
                    </a:lnTo>
                    <a:cubicBezTo>
                      <a:pt x="0" y="3624"/>
                      <a:pt x="35" y="3692"/>
                      <a:pt x="69" y="3692"/>
                    </a:cubicBezTo>
                    <a:lnTo>
                      <a:pt x="103" y="3692"/>
                    </a:lnTo>
                    <a:cubicBezTo>
                      <a:pt x="137" y="3692"/>
                      <a:pt x="171" y="3658"/>
                      <a:pt x="171" y="3624"/>
                    </a:cubicBezTo>
                    <a:lnTo>
                      <a:pt x="1162" y="104"/>
                    </a:lnTo>
                    <a:cubicBezTo>
                      <a:pt x="1162" y="69"/>
                      <a:pt x="1128" y="35"/>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04;p75">
                <a:extLst>
                  <a:ext uri="{FF2B5EF4-FFF2-40B4-BE49-F238E27FC236}">
                    <a16:creationId xmlns="" xmlns:a16="http://schemas.microsoft.com/office/drawing/2014/main" id="{D99555CF-A104-4EA5-BA4C-8B6B77E7D0FC}"/>
                  </a:ext>
                </a:extLst>
              </p:cNvPr>
              <p:cNvSpPr/>
              <p:nvPr/>
            </p:nvSpPr>
            <p:spPr>
              <a:xfrm>
                <a:off x="7066575" y="3119950"/>
                <a:ext cx="29575" cy="92150"/>
              </a:xfrm>
              <a:custGeom>
                <a:avLst/>
                <a:gdLst/>
                <a:ahLst/>
                <a:cxnLst/>
                <a:rect l="l" t="t" r="r" b="b"/>
                <a:pathLst>
                  <a:path w="1183" h="3686" extrusionOk="0">
                    <a:moveTo>
                      <a:pt x="1082" y="1"/>
                    </a:moveTo>
                    <a:cubicBezTo>
                      <a:pt x="1045" y="1"/>
                      <a:pt x="1006" y="20"/>
                      <a:pt x="992" y="63"/>
                    </a:cubicBezTo>
                    <a:lnTo>
                      <a:pt x="35" y="3583"/>
                    </a:lnTo>
                    <a:cubicBezTo>
                      <a:pt x="1" y="3617"/>
                      <a:pt x="35" y="3651"/>
                      <a:pt x="69" y="3685"/>
                    </a:cubicBezTo>
                    <a:lnTo>
                      <a:pt x="103" y="3685"/>
                    </a:lnTo>
                    <a:cubicBezTo>
                      <a:pt x="138" y="3685"/>
                      <a:pt x="172" y="3651"/>
                      <a:pt x="172" y="3617"/>
                    </a:cubicBezTo>
                    <a:lnTo>
                      <a:pt x="1163" y="97"/>
                    </a:lnTo>
                    <a:cubicBezTo>
                      <a:pt x="1183" y="37"/>
                      <a:pt x="1133"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05;p75">
                <a:extLst>
                  <a:ext uri="{FF2B5EF4-FFF2-40B4-BE49-F238E27FC236}">
                    <a16:creationId xmlns="" xmlns:a16="http://schemas.microsoft.com/office/drawing/2014/main" id="{C09C5333-C17F-41E6-91F2-F0463E7050AF}"/>
                  </a:ext>
                </a:extLst>
              </p:cNvPr>
              <p:cNvSpPr/>
              <p:nvPr/>
            </p:nvSpPr>
            <p:spPr>
              <a:xfrm>
                <a:off x="7044375" y="2998475"/>
                <a:ext cx="105975" cy="217025"/>
              </a:xfrm>
              <a:custGeom>
                <a:avLst/>
                <a:gdLst/>
                <a:ahLst/>
                <a:cxnLst/>
                <a:rect l="l" t="t" r="r" b="b"/>
                <a:pathLst>
                  <a:path w="4239" h="8681" extrusionOk="0">
                    <a:moveTo>
                      <a:pt x="3281" y="0"/>
                    </a:moveTo>
                    <a:cubicBezTo>
                      <a:pt x="3213" y="34"/>
                      <a:pt x="3179" y="68"/>
                      <a:pt x="3179" y="103"/>
                    </a:cubicBezTo>
                    <a:lnTo>
                      <a:pt x="3247" y="1504"/>
                    </a:lnTo>
                    <a:lnTo>
                      <a:pt x="4067" y="4341"/>
                    </a:lnTo>
                    <a:lnTo>
                      <a:pt x="2837" y="8271"/>
                    </a:lnTo>
                    <a:lnTo>
                      <a:pt x="69" y="8510"/>
                    </a:lnTo>
                    <a:cubicBezTo>
                      <a:pt x="34" y="8510"/>
                      <a:pt x="0" y="8544"/>
                      <a:pt x="0" y="8578"/>
                    </a:cubicBezTo>
                    <a:cubicBezTo>
                      <a:pt x="0" y="8647"/>
                      <a:pt x="34" y="8681"/>
                      <a:pt x="103" y="8681"/>
                    </a:cubicBezTo>
                    <a:lnTo>
                      <a:pt x="103" y="8647"/>
                    </a:lnTo>
                    <a:lnTo>
                      <a:pt x="2905" y="8442"/>
                    </a:lnTo>
                    <a:cubicBezTo>
                      <a:pt x="2939" y="8442"/>
                      <a:pt x="2974" y="8408"/>
                      <a:pt x="2974" y="8373"/>
                    </a:cubicBezTo>
                    <a:lnTo>
                      <a:pt x="4238" y="4375"/>
                    </a:lnTo>
                    <a:cubicBezTo>
                      <a:pt x="4238" y="4375"/>
                      <a:pt x="4238" y="4341"/>
                      <a:pt x="4238" y="4341"/>
                    </a:cubicBezTo>
                    <a:lnTo>
                      <a:pt x="3418" y="1470"/>
                    </a:lnTo>
                    <a:lnTo>
                      <a:pt x="3350" y="103"/>
                    </a:lnTo>
                    <a:cubicBezTo>
                      <a:pt x="3350" y="68"/>
                      <a:pt x="3315" y="34"/>
                      <a:pt x="3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06;p75">
                <a:extLst>
                  <a:ext uri="{FF2B5EF4-FFF2-40B4-BE49-F238E27FC236}">
                    <a16:creationId xmlns="" xmlns:a16="http://schemas.microsoft.com/office/drawing/2014/main" id="{4FFAD9AB-5559-4410-98A9-2985D9974314}"/>
                  </a:ext>
                </a:extLst>
              </p:cNvPr>
              <p:cNvSpPr/>
              <p:nvPr/>
            </p:nvSpPr>
            <p:spPr>
              <a:xfrm>
                <a:off x="6601775" y="1831350"/>
                <a:ext cx="306775" cy="551100"/>
              </a:xfrm>
              <a:custGeom>
                <a:avLst/>
                <a:gdLst/>
                <a:ahLst/>
                <a:cxnLst/>
                <a:rect l="l" t="t" r="r" b="b"/>
                <a:pathLst>
                  <a:path w="12271" h="22044" extrusionOk="0">
                    <a:moveTo>
                      <a:pt x="10732" y="0"/>
                    </a:moveTo>
                    <a:lnTo>
                      <a:pt x="6289" y="2017"/>
                    </a:lnTo>
                    <a:lnTo>
                      <a:pt x="1881" y="0"/>
                    </a:lnTo>
                    <a:lnTo>
                      <a:pt x="1881" y="0"/>
                    </a:lnTo>
                    <a:lnTo>
                      <a:pt x="3863" y="8100"/>
                    </a:lnTo>
                    <a:lnTo>
                      <a:pt x="1" y="10253"/>
                    </a:lnTo>
                    <a:cubicBezTo>
                      <a:pt x="1" y="10253"/>
                      <a:pt x="1539" y="19447"/>
                      <a:pt x="6289" y="22044"/>
                    </a:cubicBezTo>
                    <a:cubicBezTo>
                      <a:pt x="6289" y="22044"/>
                      <a:pt x="11655" y="18695"/>
                      <a:pt x="12270" y="10082"/>
                    </a:cubicBezTo>
                    <a:lnTo>
                      <a:pt x="8750" y="8134"/>
                    </a:lnTo>
                    <a:lnTo>
                      <a:pt x="107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07;p75">
                <a:extLst>
                  <a:ext uri="{FF2B5EF4-FFF2-40B4-BE49-F238E27FC236}">
                    <a16:creationId xmlns="" xmlns:a16="http://schemas.microsoft.com/office/drawing/2014/main" id="{96DCF6DE-04BF-4C9F-A4F2-4DB3980FE909}"/>
                  </a:ext>
                </a:extLst>
              </p:cNvPr>
              <p:cNvSpPr/>
              <p:nvPr/>
            </p:nvSpPr>
            <p:spPr>
              <a:xfrm>
                <a:off x="6649625" y="1830475"/>
                <a:ext cx="220475" cy="125625"/>
              </a:xfrm>
              <a:custGeom>
                <a:avLst/>
                <a:gdLst/>
                <a:ahLst/>
                <a:cxnLst/>
                <a:rect l="l" t="t" r="r" b="b"/>
                <a:pathLst>
                  <a:path w="8819" h="5025" extrusionOk="0">
                    <a:moveTo>
                      <a:pt x="1" y="1"/>
                    </a:moveTo>
                    <a:lnTo>
                      <a:pt x="1197" y="5025"/>
                    </a:lnTo>
                    <a:cubicBezTo>
                      <a:pt x="3453" y="4649"/>
                      <a:pt x="5674" y="4170"/>
                      <a:pt x="7896" y="3692"/>
                    </a:cubicBezTo>
                    <a:lnTo>
                      <a:pt x="8818" y="1"/>
                    </a:lnTo>
                    <a:lnTo>
                      <a:pt x="4409" y="201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08;p75">
                <a:extLst>
                  <a:ext uri="{FF2B5EF4-FFF2-40B4-BE49-F238E27FC236}">
                    <a16:creationId xmlns="" xmlns:a16="http://schemas.microsoft.com/office/drawing/2014/main" id="{19EC7812-35FB-4A7F-A840-A535E242B3E0}"/>
                  </a:ext>
                </a:extLst>
              </p:cNvPr>
              <p:cNvSpPr/>
              <p:nvPr/>
            </p:nvSpPr>
            <p:spPr>
              <a:xfrm>
                <a:off x="6759000" y="2280750"/>
                <a:ext cx="61550" cy="88900"/>
              </a:xfrm>
              <a:custGeom>
                <a:avLst/>
                <a:gdLst/>
                <a:ahLst/>
                <a:cxnLst/>
                <a:rect l="l" t="t" r="r" b="b"/>
                <a:pathLst>
                  <a:path w="2462" h="3556" fill="none" extrusionOk="0">
                    <a:moveTo>
                      <a:pt x="0" y="3555"/>
                    </a:moveTo>
                    <a:cubicBezTo>
                      <a:pt x="171" y="2017"/>
                      <a:pt x="1094" y="684"/>
                      <a:pt x="2461" y="1"/>
                    </a:cubicBezTo>
                  </a:path>
                </a:pathLst>
              </a:custGeom>
              <a:noFill/>
              <a:ln w="5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09;p75">
                <a:extLst>
                  <a:ext uri="{FF2B5EF4-FFF2-40B4-BE49-F238E27FC236}">
                    <a16:creationId xmlns="" xmlns:a16="http://schemas.microsoft.com/office/drawing/2014/main" id="{21E8D577-ABEA-4536-9E41-46B7BDBE978B}"/>
                  </a:ext>
                </a:extLst>
              </p:cNvPr>
              <p:cNvSpPr/>
              <p:nvPr/>
            </p:nvSpPr>
            <p:spPr>
              <a:xfrm>
                <a:off x="6697475" y="2280750"/>
                <a:ext cx="61550" cy="88900"/>
              </a:xfrm>
              <a:custGeom>
                <a:avLst/>
                <a:gdLst/>
                <a:ahLst/>
                <a:cxnLst/>
                <a:rect l="l" t="t" r="r" b="b"/>
                <a:pathLst>
                  <a:path w="2462" h="3556" fill="none" extrusionOk="0">
                    <a:moveTo>
                      <a:pt x="2461" y="3555"/>
                    </a:moveTo>
                    <a:cubicBezTo>
                      <a:pt x="2290" y="2017"/>
                      <a:pt x="1368" y="684"/>
                      <a:pt x="1" y="1"/>
                    </a:cubicBezTo>
                  </a:path>
                </a:pathLst>
              </a:custGeom>
              <a:noFill/>
              <a:ln w="5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10;p75">
                <a:extLst>
                  <a:ext uri="{FF2B5EF4-FFF2-40B4-BE49-F238E27FC236}">
                    <a16:creationId xmlns="" xmlns:a16="http://schemas.microsoft.com/office/drawing/2014/main" id="{3CB1975B-0A12-4F71-8E70-0424A3E94A15}"/>
                  </a:ext>
                </a:extLst>
              </p:cNvPr>
              <p:cNvSpPr/>
              <p:nvPr/>
            </p:nvSpPr>
            <p:spPr>
              <a:xfrm>
                <a:off x="6962350" y="1554325"/>
                <a:ext cx="97275" cy="124100"/>
              </a:xfrm>
              <a:custGeom>
                <a:avLst/>
                <a:gdLst/>
                <a:ahLst/>
                <a:cxnLst/>
                <a:rect l="l" t="t" r="r" b="b"/>
                <a:pathLst>
                  <a:path w="3891" h="4964" extrusionOk="0">
                    <a:moveTo>
                      <a:pt x="2005" y="0"/>
                    </a:moveTo>
                    <a:cubicBezTo>
                      <a:pt x="479" y="0"/>
                      <a:pt x="479" y="1648"/>
                      <a:pt x="479" y="1648"/>
                    </a:cubicBezTo>
                    <a:lnTo>
                      <a:pt x="0" y="4964"/>
                    </a:lnTo>
                    <a:cubicBezTo>
                      <a:pt x="11" y="4964"/>
                      <a:pt x="22" y="4964"/>
                      <a:pt x="33" y="4964"/>
                    </a:cubicBezTo>
                    <a:cubicBezTo>
                      <a:pt x="3116" y="4964"/>
                      <a:pt x="3890" y="144"/>
                      <a:pt x="2188" y="8"/>
                    </a:cubicBezTo>
                    <a:cubicBezTo>
                      <a:pt x="2124" y="3"/>
                      <a:pt x="2063" y="0"/>
                      <a:pt x="2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11;p75">
                <a:extLst>
                  <a:ext uri="{FF2B5EF4-FFF2-40B4-BE49-F238E27FC236}">
                    <a16:creationId xmlns="" xmlns:a16="http://schemas.microsoft.com/office/drawing/2014/main" id="{63CE7EB8-D05C-4B37-A1E4-CCCD7713CACB}"/>
                  </a:ext>
                </a:extLst>
              </p:cNvPr>
              <p:cNvSpPr/>
              <p:nvPr/>
            </p:nvSpPr>
            <p:spPr>
              <a:xfrm>
                <a:off x="6981150" y="1562350"/>
                <a:ext cx="52125" cy="93850"/>
              </a:xfrm>
              <a:custGeom>
                <a:avLst/>
                <a:gdLst/>
                <a:ahLst/>
                <a:cxnLst/>
                <a:rect l="l" t="t" r="r" b="b"/>
                <a:pathLst>
                  <a:path w="2085" h="3754" extrusionOk="0">
                    <a:moveTo>
                      <a:pt x="1275" y="1"/>
                    </a:moveTo>
                    <a:cubicBezTo>
                      <a:pt x="717" y="1"/>
                      <a:pt x="302" y="513"/>
                      <a:pt x="274" y="541"/>
                    </a:cubicBezTo>
                    <a:cubicBezTo>
                      <a:pt x="221" y="621"/>
                      <a:pt x="291" y="700"/>
                      <a:pt x="357" y="700"/>
                    </a:cubicBezTo>
                    <a:cubicBezTo>
                      <a:pt x="376" y="700"/>
                      <a:pt x="395" y="693"/>
                      <a:pt x="410" y="678"/>
                    </a:cubicBezTo>
                    <a:cubicBezTo>
                      <a:pt x="410" y="678"/>
                      <a:pt x="806" y="183"/>
                      <a:pt x="1283" y="183"/>
                    </a:cubicBezTo>
                    <a:cubicBezTo>
                      <a:pt x="1366" y="183"/>
                      <a:pt x="1452" y="198"/>
                      <a:pt x="1538" y="234"/>
                    </a:cubicBezTo>
                    <a:cubicBezTo>
                      <a:pt x="1607" y="268"/>
                      <a:pt x="1675" y="302"/>
                      <a:pt x="1709" y="370"/>
                    </a:cubicBezTo>
                    <a:cubicBezTo>
                      <a:pt x="1401" y="644"/>
                      <a:pt x="0" y="1874"/>
                      <a:pt x="0" y="3686"/>
                    </a:cubicBezTo>
                    <a:cubicBezTo>
                      <a:pt x="0" y="3720"/>
                      <a:pt x="34" y="3754"/>
                      <a:pt x="69" y="3754"/>
                    </a:cubicBezTo>
                    <a:cubicBezTo>
                      <a:pt x="137" y="3754"/>
                      <a:pt x="171" y="3720"/>
                      <a:pt x="171" y="3686"/>
                    </a:cubicBezTo>
                    <a:cubicBezTo>
                      <a:pt x="171" y="2011"/>
                      <a:pt x="1436" y="815"/>
                      <a:pt x="1777" y="541"/>
                    </a:cubicBezTo>
                    <a:cubicBezTo>
                      <a:pt x="1812" y="610"/>
                      <a:pt x="1812" y="644"/>
                      <a:pt x="1846" y="712"/>
                    </a:cubicBezTo>
                    <a:cubicBezTo>
                      <a:pt x="1948" y="1430"/>
                      <a:pt x="1641" y="2694"/>
                      <a:pt x="1060" y="3207"/>
                    </a:cubicBezTo>
                    <a:cubicBezTo>
                      <a:pt x="1026" y="3241"/>
                      <a:pt x="1026" y="3310"/>
                      <a:pt x="1060" y="3344"/>
                    </a:cubicBezTo>
                    <a:cubicBezTo>
                      <a:pt x="1060" y="3344"/>
                      <a:pt x="1094" y="3378"/>
                      <a:pt x="1128" y="3378"/>
                    </a:cubicBezTo>
                    <a:lnTo>
                      <a:pt x="1162" y="3378"/>
                    </a:lnTo>
                    <a:cubicBezTo>
                      <a:pt x="1743" y="2797"/>
                      <a:pt x="2085" y="1430"/>
                      <a:pt x="1982" y="678"/>
                    </a:cubicBezTo>
                    <a:cubicBezTo>
                      <a:pt x="1948" y="541"/>
                      <a:pt x="1914" y="439"/>
                      <a:pt x="1880" y="336"/>
                    </a:cubicBezTo>
                    <a:cubicBezTo>
                      <a:pt x="1812" y="234"/>
                      <a:pt x="1743" y="131"/>
                      <a:pt x="1607" y="63"/>
                    </a:cubicBezTo>
                    <a:cubicBezTo>
                      <a:pt x="1492" y="19"/>
                      <a:pt x="1381" y="1"/>
                      <a:pt x="1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12;p75">
                <a:extLst>
                  <a:ext uri="{FF2B5EF4-FFF2-40B4-BE49-F238E27FC236}">
                    <a16:creationId xmlns="" xmlns:a16="http://schemas.microsoft.com/office/drawing/2014/main" id="{7BEEF47B-7E8F-4317-8C7B-075FE36D8C0C}"/>
                  </a:ext>
                </a:extLst>
              </p:cNvPr>
              <p:cNvSpPr/>
              <p:nvPr/>
            </p:nvSpPr>
            <p:spPr>
              <a:xfrm>
                <a:off x="6458400" y="1554325"/>
                <a:ext cx="98125" cy="124100"/>
              </a:xfrm>
              <a:custGeom>
                <a:avLst/>
                <a:gdLst/>
                <a:ahLst/>
                <a:cxnLst/>
                <a:rect l="l" t="t" r="r" b="b"/>
                <a:pathLst>
                  <a:path w="3925" h="4964" extrusionOk="0">
                    <a:moveTo>
                      <a:pt x="1886" y="0"/>
                    </a:moveTo>
                    <a:cubicBezTo>
                      <a:pt x="1827" y="0"/>
                      <a:pt x="1766" y="3"/>
                      <a:pt x="1703" y="8"/>
                    </a:cubicBezTo>
                    <a:cubicBezTo>
                      <a:pt x="0" y="144"/>
                      <a:pt x="809" y="4964"/>
                      <a:pt x="3892" y="4964"/>
                    </a:cubicBezTo>
                    <a:cubicBezTo>
                      <a:pt x="3903" y="4964"/>
                      <a:pt x="3914" y="4964"/>
                      <a:pt x="3924" y="4964"/>
                    </a:cubicBezTo>
                    <a:lnTo>
                      <a:pt x="3412" y="1648"/>
                    </a:lnTo>
                    <a:cubicBezTo>
                      <a:pt x="3412" y="1648"/>
                      <a:pt x="3412" y="0"/>
                      <a:pt x="1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13;p75">
                <a:extLst>
                  <a:ext uri="{FF2B5EF4-FFF2-40B4-BE49-F238E27FC236}">
                    <a16:creationId xmlns="" xmlns:a16="http://schemas.microsoft.com/office/drawing/2014/main" id="{71FADF94-E467-4DCB-884C-F86B12275382}"/>
                  </a:ext>
                </a:extLst>
              </p:cNvPr>
              <p:cNvSpPr/>
              <p:nvPr/>
            </p:nvSpPr>
            <p:spPr>
              <a:xfrm>
                <a:off x="6484725" y="1561550"/>
                <a:ext cx="53850" cy="92950"/>
              </a:xfrm>
              <a:custGeom>
                <a:avLst/>
                <a:gdLst/>
                <a:ahLst/>
                <a:cxnLst/>
                <a:rect l="l" t="t" r="r" b="b"/>
                <a:pathLst>
                  <a:path w="2154" h="3718" extrusionOk="0">
                    <a:moveTo>
                      <a:pt x="833" y="1"/>
                    </a:moveTo>
                    <a:cubicBezTo>
                      <a:pt x="731" y="1"/>
                      <a:pt x="624" y="19"/>
                      <a:pt x="513" y="61"/>
                    </a:cubicBezTo>
                    <a:cubicBezTo>
                      <a:pt x="411" y="129"/>
                      <a:pt x="308" y="232"/>
                      <a:pt x="240" y="334"/>
                    </a:cubicBezTo>
                    <a:cubicBezTo>
                      <a:pt x="206" y="437"/>
                      <a:pt x="172" y="539"/>
                      <a:pt x="137" y="676"/>
                    </a:cubicBezTo>
                    <a:cubicBezTo>
                      <a:pt x="1" y="1428"/>
                      <a:pt x="342" y="2795"/>
                      <a:pt x="992" y="3342"/>
                    </a:cubicBezTo>
                    <a:lnTo>
                      <a:pt x="1026" y="3342"/>
                    </a:lnTo>
                    <a:cubicBezTo>
                      <a:pt x="1060" y="3342"/>
                      <a:pt x="1094" y="3307"/>
                      <a:pt x="1094" y="3307"/>
                    </a:cubicBezTo>
                    <a:cubicBezTo>
                      <a:pt x="1128" y="3273"/>
                      <a:pt x="1128" y="3205"/>
                      <a:pt x="1094" y="3171"/>
                    </a:cubicBezTo>
                    <a:cubicBezTo>
                      <a:pt x="513" y="2658"/>
                      <a:pt x="206" y="1394"/>
                      <a:pt x="308" y="676"/>
                    </a:cubicBezTo>
                    <a:cubicBezTo>
                      <a:pt x="342" y="608"/>
                      <a:pt x="342" y="539"/>
                      <a:pt x="377" y="505"/>
                    </a:cubicBezTo>
                    <a:cubicBezTo>
                      <a:pt x="718" y="778"/>
                      <a:pt x="1983" y="1975"/>
                      <a:pt x="1983" y="3649"/>
                    </a:cubicBezTo>
                    <a:cubicBezTo>
                      <a:pt x="1983" y="3683"/>
                      <a:pt x="2017" y="3718"/>
                      <a:pt x="2085" y="3718"/>
                    </a:cubicBezTo>
                    <a:cubicBezTo>
                      <a:pt x="2120" y="3718"/>
                      <a:pt x="2154" y="3683"/>
                      <a:pt x="2154" y="3615"/>
                    </a:cubicBezTo>
                    <a:cubicBezTo>
                      <a:pt x="2120" y="1906"/>
                      <a:pt x="753" y="642"/>
                      <a:pt x="445" y="402"/>
                    </a:cubicBezTo>
                    <a:cubicBezTo>
                      <a:pt x="479" y="334"/>
                      <a:pt x="513" y="266"/>
                      <a:pt x="582" y="232"/>
                    </a:cubicBezTo>
                    <a:cubicBezTo>
                      <a:pt x="673" y="196"/>
                      <a:pt x="763" y="181"/>
                      <a:pt x="848" y="181"/>
                    </a:cubicBezTo>
                    <a:cubicBezTo>
                      <a:pt x="1338" y="181"/>
                      <a:pt x="1709" y="676"/>
                      <a:pt x="1709" y="676"/>
                    </a:cubicBezTo>
                    <a:cubicBezTo>
                      <a:pt x="1744" y="693"/>
                      <a:pt x="1769" y="702"/>
                      <a:pt x="1791" y="702"/>
                    </a:cubicBezTo>
                    <a:cubicBezTo>
                      <a:pt x="1812" y="702"/>
                      <a:pt x="1829" y="693"/>
                      <a:pt x="1846" y="676"/>
                    </a:cubicBezTo>
                    <a:cubicBezTo>
                      <a:pt x="1880" y="642"/>
                      <a:pt x="1880" y="573"/>
                      <a:pt x="1846" y="539"/>
                    </a:cubicBezTo>
                    <a:cubicBezTo>
                      <a:pt x="1817" y="539"/>
                      <a:pt x="1397" y="1"/>
                      <a:pt x="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14;p75">
                <a:extLst>
                  <a:ext uri="{FF2B5EF4-FFF2-40B4-BE49-F238E27FC236}">
                    <a16:creationId xmlns="" xmlns:a16="http://schemas.microsoft.com/office/drawing/2014/main" id="{2F3A53BB-D276-4655-99F5-010E7A602590}"/>
                  </a:ext>
                </a:extLst>
              </p:cNvPr>
              <p:cNvSpPr/>
              <p:nvPr/>
            </p:nvSpPr>
            <p:spPr>
              <a:xfrm>
                <a:off x="6539400" y="1312725"/>
                <a:ext cx="440050" cy="568200"/>
              </a:xfrm>
              <a:custGeom>
                <a:avLst/>
                <a:gdLst/>
                <a:ahLst/>
                <a:cxnLst/>
                <a:rect l="l" t="t" r="r" b="b"/>
                <a:pathLst>
                  <a:path w="17602" h="22728" extrusionOk="0">
                    <a:moveTo>
                      <a:pt x="8784" y="0"/>
                    </a:moveTo>
                    <a:cubicBezTo>
                      <a:pt x="2667" y="0"/>
                      <a:pt x="1" y="4306"/>
                      <a:pt x="1" y="9638"/>
                    </a:cubicBezTo>
                    <a:cubicBezTo>
                      <a:pt x="1" y="18182"/>
                      <a:pt x="5367" y="22727"/>
                      <a:pt x="8784" y="22727"/>
                    </a:cubicBezTo>
                    <a:cubicBezTo>
                      <a:pt x="12715" y="22727"/>
                      <a:pt x="17602" y="17635"/>
                      <a:pt x="17602" y="9638"/>
                    </a:cubicBezTo>
                    <a:cubicBezTo>
                      <a:pt x="17602" y="4306"/>
                      <a:pt x="15654" y="0"/>
                      <a:pt x="87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15;p75">
                <a:extLst>
                  <a:ext uri="{FF2B5EF4-FFF2-40B4-BE49-F238E27FC236}">
                    <a16:creationId xmlns="" xmlns:a16="http://schemas.microsoft.com/office/drawing/2014/main" id="{2A70A3DB-70E4-4261-9806-6161A38BFE2C}"/>
                  </a:ext>
                </a:extLst>
              </p:cNvPr>
              <p:cNvSpPr/>
              <p:nvPr/>
            </p:nvSpPr>
            <p:spPr>
              <a:xfrm>
                <a:off x="6488150" y="1304175"/>
                <a:ext cx="540875" cy="276000"/>
              </a:xfrm>
              <a:custGeom>
                <a:avLst/>
                <a:gdLst/>
                <a:ahLst/>
                <a:cxnLst/>
                <a:rect l="l" t="t" r="r" b="b"/>
                <a:pathLst>
                  <a:path w="21635" h="11040" extrusionOk="0">
                    <a:moveTo>
                      <a:pt x="10868" y="0"/>
                    </a:moveTo>
                    <a:cubicBezTo>
                      <a:pt x="0" y="0"/>
                      <a:pt x="2085" y="10903"/>
                      <a:pt x="2085" y="10903"/>
                    </a:cubicBezTo>
                    <a:cubicBezTo>
                      <a:pt x="2085" y="10903"/>
                      <a:pt x="9570" y="8134"/>
                      <a:pt x="10698" y="2974"/>
                    </a:cubicBezTo>
                    <a:cubicBezTo>
                      <a:pt x="10698" y="2974"/>
                      <a:pt x="11996" y="10219"/>
                      <a:pt x="19584" y="11039"/>
                    </a:cubicBezTo>
                    <a:cubicBezTo>
                      <a:pt x="19584" y="11039"/>
                      <a:pt x="21634" y="34"/>
                      <a:pt x="108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16;p75">
                <a:extLst>
                  <a:ext uri="{FF2B5EF4-FFF2-40B4-BE49-F238E27FC236}">
                    <a16:creationId xmlns="" xmlns:a16="http://schemas.microsoft.com/office/drawing/2014/main" id="{876A172C-EF69-4E7A-A2D4-D804611BCDBC}"/>
                  </a:ext>
                </a:extLst>
              </p:cNvPr>
              <p:cNvSpPr/>
              <p:nvPr/>
            </p:nvSpPr>
            <p:spPr>
              <a:xfrm>
                <a:off x="6566750" y="1690300"/>
                <a:ext cx="150400" cy="140200"/>
              </a:xfrm>
              <a:custGeom>
                <a:avLst/>
                <a:gdLst/>
                <a:ahLst/>
                <a:cxnLst/>
                <a:rect l="l" t="t" r="r" b="b"/>
                <a:pathLst>
                  <a:path w="6016" h="5608" extrusionOk="0">
                    <a:moveTo>
                      <a:pt x="1794" y="0"/>
                    </a:moveTo>
                    <a:cubicBezTo>
                      <a:pt x="1120" y="0"/>
                      <a:pt x="484" y="267"/>
                      <a:pt x="1" y="687"/>
                    </a:cubicBezTo>
                    <a:cubicBezTo>
                      <a:pt x="684" y="2566"/>
                      <a:pt x="1812" y="4241"/>
                      <a:pt x="3316" y="5608"/>
                    </a:cubicBezTo>
                    <a:cubicBezTo>
                      <a:pt x="6016" y="4138"/>
                      <a:pt x="4990" y="3"/>
                      <a:pt x="1914" y="3"/>
                    </a:cubicBezTo>
                    <a:cubicBezTo>
                      <a:pt x="1874" y="1"/>
                      <a:pt x="1834" y="0"/>
                      <a:pt x="1794"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17;p75">
                <a:extLst>
                  <a:ext uri="{FF2B5EF4-FFF2-40B4-BE49-F238E27FC236}">
                    <a16:creationId xmlns="" xmlns:a16="http://schemas.microsoft.com/office/drawing/2014/main" id="{DB4D671B-D202-41D6-B5D5-76D635C9E9A7}"/>
                  </a:ext>
                </a:extLst>
              </p:cNvPr>
              <p:cNvSpPr/>
              <p:nvPr/>
            </p:nvSpPr>
            <p:spPr>
              <a:xfrm>
                <a:off x="6804275" y="1690275"/>
                <a:ext cx="148700" cy="140225"/>
              </a:xfrm>
              <a:custGeom>
                <a:avLst/>
                <a:gdLst/>
                <a:ahLst/>
                <a:cxnLst/>
                <a:rect l="l" t="t" r="r" b="b"/>
                <a:pathLst>
                  <a:path w="5948" h="5609" extrusionOk="0">
                    <a:moveTo>
                      <a:pt x="4259" y="1"/>
                    </a:moveTo>
                    <a:cubicBezTo>
                      <a:pt x="4218" y="1"/>
                      <a:pt x="4177" y="2"/>
                      <a:pt x="4136" y="4"/>
                    </a:cubicBezTo>
                    <a:cubicBezTo>
                      <a:pt x="1060" y="4"/>
                      <a:pt x="1" y="4105"/>
                      <a:pt x="2701" y="5609"/>
                    </a:cubicBezTo>
                    <a:cubicBezTo>
                      <a:pt x="4170" y="4208"/>
                      <a:pt x="5264" y="2499"/>
                      <a:pt x="5947" y="619"/>
                    </a:cubicBezTo>
                    <a:cubicBezTo>
                      <a:pt x="5467" y="235"/>
                      <a:pt x="4867" y="1"/>
                      <a:pt x="4259"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18;p75">
                <a:extLst>
                  <a:ext uri="{FF2B5EF4-FFF2-40B4-BE49-F238E27FC236}">
                    <a16:creationId xmlns="" xmlns:a16="http://schemas.microsoft.com/office/drawing/2014/main" id="{48BA27D9-4BFB-47CC-A4C2-390E359BF754}"/>
                  </a:ext>
                </a:extLst>
              </p:cNvPr>
              <p:cNvSpPr/>
              <p:nvPr/>
            </p:nvSpPr>
            <p:spPr>
              <a:xfrm>
                <a:off x="6601775" y="1580150"/>
                <a:ext cx="29075" cy="53850"/>
              </a:xfrm>
              <a:custGeom>
                <a:avLst/>
                <a:gdLst/>
                <a:ahLst/>
                <a:cxnLst/>
                <a:rect l="l" t="t" r="r" b="b"/>
                <a:pathLst>
                  <a:path w="1163" h="2154" extrusionOk="0">
                    <a:moveTo>
                      <a:pt x="582" y="0"/>
                    </a:moveTo>
                    <a:cubicBezTo>
                      <a:pt x="274" y="0"/>
                      <a:pt x="1" y="479"/>
                      <a:pt x="1" y="1060"/>
                    </a:cubicBezTo>
                    <a:cubicBezTo>
                      <a:pt x="1" y="1675"/>
                      <a:pt x="274" y="2153"/>
                      <a:pt x="582" y="2153"/>
                    </a:cubicBezTo>
                    <a:cubicBezTo>
                      <a:pt x="924" y="2153"/>
                      <a:pt x="1163" y="1675"/>
                      <a:pt x="1163" y="1060"/>
                    </a:cubicBezTo>
                    <a:cubicBezTo>
                      <a:pt x="1163" y="479"/>
                      <a:pt x="924"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19;p75">
                <a:extLst>
                  <a:ext uri="{FF2B5EF4-FFF2-40B4-BE49-F238E27FC236}">
                    <a16:creationId xmlns="" xmlns:a16="http://schemas.microsoft.com/office/drawing/2014/main" id="{4445F5F3-B511-45E5-9128-C11A0A6AB08A}"/>
                  </a:ext>
                </a:extLst>
              </p:cNvPr>
              <p:cNvSpPr/>
              <p:nvPr/>
            </p:nvSpPr>
            <p:spPr>
              <a:xfrm>
                <a:off x="6589825" y="1513275"/>
                <a:ext cx="56400" cy="17350"/>
              </a:xfrm>
              <a:custGeom>
                <a:avLst/>
                <a:gdLst/>
                <a:ahLst/>
                <a:cxnLst/>
                <a:rect l="l" t="t" r="r" b="b"/>
                <a:pathLst>
                  <a:path w="2256" h="694" extrusionOk="0">
                    <a:moveTo>
                      <a:pt x="1321" y="0"/>
                    </a:moveTo>
                    <a:cubicBezTo>
                      <a:pt x="872" y="0"/>
                      <a:pt x="425" y="174"/>
                      <a:pt x="69" y="488"/>
                    </a:cubicBezTo>
                    <a:cubicBezTo>
                      <a:pt x="0" y="556"/>
                      <a:pt x="35" y="693"/>
                      <a:pt x="171" y="693"/>
                    </a:cubicBezTo>
                    <a:cubicBezTo>
                      <a:pt x="205" y="693"/>
                      <a:pt x="240" y="693"/>
                      <a:pt x="240" y="659"/>
                    </a:cubicBezTo>
                    <a:cubicBezTo>
                      <a:pt x="551" y="389"/>
                      <a:pt x="926" y="258"/>
                      <a:pt x="1310" y="258"/>
                    </a:cubicBezTo>
                    <a:cubicBezTo>
                      <a:pt x="1558" y="258"/>
                      <a:pt x="1810" y="312"/>
                      <a:pt x="2051" y="420"/>
                    </a:cubicBezTo>
                    <a:cubicBezTo>
                      <a:pt x="2065" y="434"/>
                      <a:pt x="2091" y="442"/>
                      <a:pt x="2119" y="442"/>
                    </a:cubicBezTo>
                    <a:cubicBezTo>
                      <a:pt x="2158" y="442"/>
                      <a:pt x="2202" y="425"/>
                      <a:pt x="2222" y="385"/>
                    </a:cubicBezTo>
                    <a:cubicBezTo>
                      <a:pt x="2256" y="317"/>
                      <a:pt x="2222" y="249"/>
                      <a:pt x="2153" y="215"/>
                    </a:cubicBezTo>
                    <a:cubicBezTo>
                      <a:pt x="1889" y="69"/>
                      <a:pt x="1605" y="0"/>
                      <a:pt x="1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20;p75">
                <a:extLst>
                  <a:ext uri="{FF2B5EF4-FFF2-40B4-BE49-F238E27FC236}">
                    <a16:creationId xmlns="" xmlns:a16="http://schemas.microsoft.com/office/drawing/2014/main" id="{EF681FD1-96A8-425A-908A-92148399A610}"/>
                  </a:ext>
                </a:extLst>
              </p:cNvPr>
              <p:cNvSpPr/>
              <p:nvPr/>
            </p:nvSpPr>
            <p:spPr>
              <a:xfrm>
                <a:off x="6873475" y="1580150"/>
                <a:ext cx="29075" cy="53850"/>
              </a:xfrm>
              <a:custGeom>
                <a:avLst/>
                <a:gdLst/>
                <a:ahLst/>
                <a:cxnLst/>
                <a:rect l="l" t="t" r="r" b="b"/>
                <a:pathLst>
                  <a:path w="1163" h="2154" extrusionOk="0">
                    <a:moveTo>
                      <a:pt x="582" y="0"/>
                    </a:moveTo>
                    <a:cubicBezTo>
                      <a:pt x="274" y="0"/>
                      <a:pt x="1" y="479"/>
                      <a:pt x="1" y="1060"/>
                    </a:cubicBezTo>
                    <a:cubicBezTo>
                      <a:pt x="1" y="1675"/>
                      <a:pt x="274" y="2153"/>
                      <a:pt x="582" y="2153"/>
                    </a:cubicBezTo>
                    <a:cubicBezTo>
                      <a:pt x="924" y="2153"/>
                      <a:pt x="1163" y="1675"/>
                      <a:pt x="1163" y="1060"/>
                    </a:cubicBezTo>
                    <a:cubicBezTo>
                      <a:pt x="1163" y="479"/>
                      <a:pt x="924"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21;p75">
                <a:extLst>
                  <a:ext uri="{FF2B5EF4-FFF2-40B4-BE49-F238E27FC236}">
                    <a16:creationId xmlns="" xmlns:a16="http://schemas.microsoft.com/office/drawing/2014/main" id="{B5D2BEC6-7131-4C96-B58D-552AB6A6A9D9}"/>
                  </a:ext>
                </a:extLst>
              </p:cNvPr>
              <p:cNvSpPr/>
              <p:nvPr/>
            </p:nvSpPr>
            <p:spPr>
              <a:xfrm>
                <a:off x="6858950" y="1513275"/>
                <a:ext cx="56425" cy="18200"/>
              </a:xfrm>
              <a:custGeom>
                <a:avLst/>
                <a:gdLst/>
                <a:ahLst/>
                <a:cxnLst/>
                <a:rect l="l" t="t" r="r" b="b"/>
                <a:pathLst>
                  <a:path w="2257" h="728" extrusionOk="0">
                    <a:moveTo>
                      <a:pt x="936" y="0"/>
                    </a:moveTo>
                    <a:cubicBezTo>
                      <a:pt x="652" y="0"/>
                      <a:pt x="368" y="69"/>
                      <a:pt x="104" y="215"/>
                    </a:cubicBezTo>
                    <a:cubicBezTo>
                      <a:pt x="35" y="249"/>
                      <a:pt x="1" y="317"/>
                      <a:pt x="35" y="385"/>
                    </a:cubicBezTo>
                    <a:cubicBezTo>
                      <a:pt x="55" y="425"/>
                      <a:pt x="87" y="442"/>
                      <a:pt x="124" y="442"/>
                    </a:cubicBezTo>
                    <a:cubicBezTo>
                      <a:pt x="149" y="442"/>
                      <a:pt x="178" y="434"/>
                      <a:pt x="206" y="420"/>
                    </a:cubicBezTo>
                    <a:cubicBezTo>
                      <a:pt x="431" y="300"/>
                      <a:pt x="677" y="243"/>
                      <a:pt x="921" y="243"/>
                    </a:cubicBezTo>
                    <a:cubicBezTo>
                      <a:pt x="1307" y="243"/>
                      <a:pt x="1690" y="387"/>
                      <a:pt x="1983" y="659"/>
                    </a:cubicBezTo>
                    <a:cubicBezTo>
                      <a:pt x="2017" y="693"/>
                      <a:pt x="2052" y="693"/>
                      <a:pt x="2086" y="693"/>
                    </a:cubicBezTo>
                    <a:lnTo>
                      <a:pt x="2086" y="727"/>
                    </a:lnTo>
                    <a:cubicBezTo>
                      <a:pt x="2188" y="727"/>
                      <a:pt x="2257" y="556"/>
                      <a:pt x="2188" y="488"/>
                    </a:cubicBezTo>
                    <a:cubicBezTo>
                      <a:pt x="1832" y="174"/>
                      <a:pt x="1385" y="0"/>
                      <a:pt x="9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22;p75">
                <a:extLst>
                  <a:ext uri="{FF2B5EF4-FFF2-40B4-BE49-F238E27FC236}">
                    <a16:creationId xmlns="" xmlns:a16="http://schemas.microsoft.com/office/drawing/2014/main" id="{E745A9B9-3C58-485A-92A2-53278D9E7DB0}"/>
                  </a:ext>
                </a:extLst>
              </p:cNvPr>
              <p:cNvSpPr/>
              <p:nvPr/>
            </p:nvSpPr>
            <p:spPr>
              <a:xfrm>
                <a:off x="6747025" y="1510075"/>
                <a:ext cx="53850" cy="199100"/>
              </a:xfrm>
              <a:custGeom>
                <a:avLst/>
                <a:gdLst/>
                <a:ahLst/>
                <a:cxnLst/>
                <a:rect l="l" t="t" r="r" b="b"/>
                <a:pathLst>
                  <a:path w="2154" h="7964" extrusionOk="0">
                    <a:moveTo>
                      <a:pt x="133" y="1"/>
                    </a:moveTo>
                    <a:cubicBezTo>
                      <a:pt x="78" y="1"/>
                      <a:pt x="18" y="35"/>
                      <a:pt x="1" y="103"/>
                    </a:cubicBezTo>
                    <a:lnTo>
                      <a:pt x="1" y="6153"/>
                    </a:lnTo>
                    <a:cubicBezTo>
                      <a:pt x="1" y="6221"/>
                      <a:pt x="35" y="6289"/>
                      <a:pt x="103" y="6289"/>
                    </a:cubicBezTo>
                    <a:lnTo>
                      <a:pt x="1676" y="6358"/>
                    </a:lnTo>
                    <a:lnTo>
                      <a:pt x="35" y="7725"/>
                    </a:lnTo>
                    <a:cubicBezTo>
                      <a:pt x="1" y="7793"/>
                      <a:pt x="1" y="7861"/>
                      <a:pt x="35" y="7930"/>
                    </a:cubicBezTo>
                    <a:cubicBezTo>
                      <a:pt x="69" y="7930"/>
                      <a:pt x="103" y="7964"/>
                      <a:pt x="138" y="7964"/>
                    </a:cubicBezTo>
                    <a:cubicBezTo>
                      <a:pt x="172" y="7964"/>
                      <a:pt x="206" y="7964"/>
                      <a:pt x="240" y="7930"/>
                    </a:cubicBezTo>
                    <a:lnTo>
                      <a:pt x="2120" y="6323"/>
                    </a:lnTo>
                    <a:cubicBezTo>
                      <a:pt x="2154" y="6289"/>
                      <a:pt x="2154" y="6255"/>
                      <a:pt x="2154" y="6187"/>
                    </a:cubicBezTo>
                    <a:cubicBezTo>
                      <a:pt x="2120" y="6153"/>
                      <a:pt x="2086" y="6118"/>
                      <a:pt x="2017" y="6118"/>
                    </a:cubicBezTo>
                    <a:lnTo>
                      <a:pt x="240" y="6016"/>
                    </a:lnTo>
                    <a:lnTo>
                      <a:pt x="240" y="103"/>
                    </a:lnTo>
                    <a:cubicBezTo>
                      <a:pt x="240" y="35"/>
                      <a:pt x="189"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23;p75">
                <a:extLst>
                  <a:ext uri="{FF2B5EF4-FFF2-40B4-BE49-F238E27FC236}">
                    <a16:creationId xmlns="" xmlns:a16="http://schemas.microsoft.com/office/drawing/2014/main" id="{A5BBE064-5CDD-484C-BF39-D903FC356E34}"/>
                  </a:ext>
                </a:extLst>
              </p:cNvPr>
              <p:cNvSpPr/>
              <p:nvPr/>
            </p:nvSpPr>
            <p:spPr>
              <a:xfrm>
                <a:off x="6705175" y="1771325"/>
                <a:ext cx="109375" cy="18875"/>
              </a:xfrm>
              <a:custGeom>
                <a:avLst/>
                <a:gdLst/>
                <a:ahLst/>
                <a:cxnLst/>
                <a:rect l="l" t="t" r="r" b="b"/>
                <a:pathLst>
                  <a:path w="4375" h="755" extrusionOk="0">
                    <a:moveTo>
                      <a:pt x="2128" y="0"/>
                    </a:moveTo>
                    <a:cubicBezTo>
                      <a:pt x="2056" y="0"/>
                      <a:pt x="1984" y="3"/>
                      <a:pt x="1914" y="9"/>
                    </a:cubicBezTo>
                    <a:cubicBezTo>
                      <a:pt x="1641" y="77"/>
                      <a:pt x="1401" y="180"/>
                      <a:pt x="1162" y="282"/>
                    </a:cubicBezTo>
                    <a:cubicBezTo>
                      <a:pt x="786" y="385"/>
                      <a:pt x="376" y="453"/>
                      <a:pt x="0" y="453"/>
                    </a:cubicBezTo>
                    <a:cubicBezTo>
                      <a:pt x="0" y="453"/>
                      <a:pt x="302" y="754"/>
                      <a:pt x="1593" y="754"/>
                    </a:cubicBezTo>
                    <a:cubicBezTo>
                      <a:pt x="1808" y="754"/>
                      <a:pt x="2051" y="746"/>
                      <a:pt x="2324" y="726"/>
                    </a:cubicBezTo>
                    <a:cubicBezTo>
                      <a:pt x="4238" y="590"/>
                      <a:pt x="4375" y="77"/>
                      <a:pt x="4375" y="77"/>
                    </a:cubicBezTo>
                    <a:lnTo>
                      <a:pt x="4375" y="77"/>
                    </a:lnTo>
                    <a:cubicBezTo>
                      <a:pt x="4124" y="168"/>
                      <a:pt x="3843" y="214"/>
                      <a:pt x="3572" y="214"/>
                    </a:cubicBezTo>
                    <a:cubicBezTo>
                      <a:pt x="3437" y="214"/>
                      <a:pt x="3304" y="202"/>
                      <a:pt x="3179" y="180"/>
                    </a:cubicBezTo>
                    <a:cubicBezTo>
                      <a:pt x="2839" y="66"/>
                      <a:pt x="2476" y="0"/>
                      <a:pt x="2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24;p75">
                <a:extLst>
                  <a:ext uri="{FF2B5EF4-FFF2-40B4-BE49-F238E27FC236}">
                    <a16:creationId xmlns="" xmlns:a16="http://schemas.microsoft.com/office/drawing/2014/main" id="{7ED07EB7-EB26-4B8D-9B34-2FF90624C0BF}"/>
                  </a:ext>
                </a:extLst>
              </p:cNvPr>
              <p:cNvSpPr/>
              <p:nvPr/>
            </p:nvSpPr>
            <p:spPr>
              <a:xfrm>
                <a:off x="6703450" y="1775800"/>
                <a:ext cx="111950" cy="38575"/>
              </a:xfrm>
              <a:custGeom>
                <a:avLst/>
                <a:gdLst/>
                <a:ahLst/>
                <a:cxnLst/>
                <a:rect l="l" t="t" r="r" b="b"/>
                <a:pathLst>
                  <a:path w="4478" h="1543" extrusionOk="0">
                    <a:moveTo>
                      <a:pt x="4478" y="1"/>
                    </a:moveTo>
                    <a:lnTo>
                      <a:pt x="4478" y="1"/>
                    </a:lnTo>
                    <a:cubicBezTo>
                      <a:pt x="4451" y="9"/>
                      <a:pt x="4425" y="19"/>
                      <a:pt x="4400" y="30"/>
                    </a:cubicBezTo>
                    <a:lnTo>
                      <a:pt x="4400" y="30"/>
                    </a:lnTo>
                    <a:cubicBezTo>
                      <a:pt x="4426" y="20"/>
                      <a:pt x="4452" y="11"/>
                      <a:pt x="4478" y="1"/>
                    </a:cubicBezTo>
                    <a:close/>
                    <a:moveTo>
                      <a:pt x="1" y="308"/>
                    </a:moveTo>
                    <a:lnTo>
                      <a:pt x="1" y="308"/>
                    </a:lnTo>
                    <a:cubicBezTo>
                      <a:pt x="11" y="311"/>
                      <a:pt x="22" y="314"/>
                      <a:pt x="33" y="317"/>
                    </a:cubicBezTo>
                    <a:lnTo>
                      <a:pt x="33" y="317"/>
                    </a:lnTo>
                    <a:cubicBezTo>
                      <a:pt x="22" y="314"/>
                      <a:pt x="12" y="311"/>
                      <a:pt x="1" y="308"/>
                    </a:cubicBezTo>
                    <a:close/>
                    <a:moveTo>
                      <a:pt x="4400" y="30"/>
                    </a:moveTo>
                    <a:lnTo>
                      <a:pt x="4400" y="30"/>
                    </a:lnTo>
                    <a:cubicBezTo>
                      <a:pt x="3706" y="286"/>
                      <a:pt x="2981" y="449"/>
                      <a:pt x="2256" y="547"/>
                    </a:cubicBezTo>
                    <a:cubicBezTo>
                      <a:pt x="2134" y="553"/>
                      <a:pt x="2012" y="556"/>
                      <a:pt x="1890" y="556"/>
                    </a:cubicBezTo>
                    <a:cubicBezTo>
                      <a:pt x="1271" y="556"/>
                      <a:pt x="652" y="483"/>
                      <a:pt x="33" y="317"/>
                    </a:cubicBezTo>
                    <a:lnTo>
                      <a:pt x="33" y="317"/>
                    </a:lnTo>
                    <a:cubicBezTo>
                      <a:pt x="424" y="430"/>
                      <a:pt x="658" y="794"/>
                      <a:pt x="958" y="1060"/>
                    </a:cubicBezTo>
                    <a:cubicBezTo>
                      <a:pt x="1333" y="1373"/>
                      <a:pt x="1795" y="1543"/>
                      <a:pt x="2290" y="1543"/>
                    </a:cubicBezTo>
                    <a:cubicBezTo>
                      <a:pt x="2336" y="1543"/>
                      <a:pt x="2381" y="1541"/>
                      <a:pt x="2427" y="1539"/>
                    </a:cubicBezTo>
                    <a:cubicBezTo>
                      <a:pt x="2940" y="1470"/>
                      <a:pt x="3419" y="1197"/>
                      <a:pt x="3726" y="753"/>
                    </a:cubicBezTo>
                    <a:cubicBezTo>
                      <a:pt x="3946" y="501"/>
                      <a:pt x="4109" y="162"/>
                      <a:pt x="4400" y="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25;p75">
                <a:extLst>
                  <a:ext uri="{FF2B5EF4-FFF2-40B4-BE49-F238E27FC236}">
                    <a16:creationId xmlns="" xmlns:a16="http://schemas.microsoft.com/office/drawing/2014/main" id="{27C40671-D962-46DD-82DD-89228853DB26}"/>
                  </a:ext>
                </a:extLst>
              </p:cNvPr>
              <p:cNvSpPr/>
              <p:nvPr/>
            </p:nvSpPr>
            <p:spPr>
              <a:xfrm>
                <a:off x="6694300" y="1768325"/>
                <a:ext cx="129650" cy="22875"/>
              </a:xfrm>
              <a:custGeom>
                <a:avLst/>
                <a:gdLst/>
                <a:ahLst/>
                <a:cxnLst/>
                <a:rect l="l" t="t" r="r" b="b"/>
                <a:pathLst>
                  <a:path w="5186" h="915" extrusionOk="0">
                    <a:moveTo>
                      <a:pt x="5083" y="1"/>
                    </a:moveTo>
                    <a:cubicBezTo>
                      <a:pt x="5058" y="1"/>
                      <a:pt x="5032" y="9"/>
                      <a:pt x="5015" y="26"/>
                    </a:cubicBezTo>
                    <a:cubicBezTo>
                      <a:pt x="4639" y="334"/>
                      <a:pt x="4160" y="539"/>
                      <a:pt x="3682" y="607"/>
                    </a:cubicBezTo>
                    <a:cubicBezTo>
                      <a:pt x="3198" y="693"/>
                      <a:pt x="2703" y="736"/>
                      <a:pt x="2208" y="736"/>
                    </a:cubicBezTo>
                    <a:cubicBezTo>
                      <a:pt x="1514" y="736"/>
                      <a:pt x="820" y="650"/>
                      <a:pt x="162" y="471"/>
                    </a:cubicBezTo>
                    <a:cubicBezTo>
                      <a:pt x="153" y="467"/>
                      <a:pt x="144" y="466"/>
                      <a:pt x="135" y="466"/>
                    </a:cubicBezTo>
                    <a:cubicBezTo>
                      <a:pt x="48" y="466"/>
                      <a:pt x="0" y="610"/>
                      <a:pt x="93" y="641"/>
                    </a:cubicBezTo>
                    <a:cubicBezTo>
                      <a:pt x="777" y="812"/>
                      <a:pt x="1460" y="915"/>
                      <a:pt x="2178" y="915"/>
                    </a:cubicBezTo>
                    <a:cubicBezTo>
                      <a:pt x="2691" y="915"/>
                      <a:pt x="3204" y="846"/>
                      <a:pt x="3716" y="744"/>
                    </a:cubicBezTo>
                    <a:cubicBezTo>
                      <a:pt x="4229" y="676"/>
                      <a:pt x="4741" y="471"/>
                      <a:pt x="5152" y="163"/>
                    </a:cubicBezTo>
                    <a:cubicBezTo>
                      <a:pt x="5186" y="129"/>
                      <a:pt x="5186" y="60"/>
                      <a:pt x="5152" y="26"/>
                    </a:cubicBezTo>
                    <a:cubicBezTo>
                      <a:pt x="5134" y="9"/>
                      <a:pt x="5109" y="1"/>
                      <a:pt x="50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26;p75">
                <a:extLst>
                  <a:ext uri="{FF2B5EF4-FFF2-40B4-BE49-F238E27FC236}">
                    <a16:creationId xmlns="" xmlns:a16="http://schemas.microsoft.com/office/drawing/2014/main" id="{A8CA0987-C44A-4089-9BFF-7A63B820EB72}"/>
                  </a:ext>
                </a:extLst>
              </p:cNvPr>
              <p:cNvSpPr/>
              <p:nvPr/>
            </p:nvSpPr>
            <p:spPr>
              <a:xfrm>
                <a:off x="6969175" y="1661325"/>
                <a:ext cx="37625" cy="106175"/>
              </a:xfrm>
              <a:custGeom>
                <a:avLst/>
                <a:gdLst/>
                <a:ahLst/>
                <a:cxnLst/>
                <a:rect l="l" t="t" r="r" b="b"/>
                <a:pathLst>
                  <a:path w="1505" h="4247" extrusionOk="0">
                    <a:moveTo>
                      <a:pt x="753" y="0"/>
                    </a:moveTo>
                    <a:cubicBezTo>
                      <a:pt x="343" y="0"/>
                      <a:pt x="1" y="3110"/>
                      <a:pt x="1" y="3554"/>
                    </a:cubicBezTo>
                    <a:cubicBezTo>
                      <a:pt x="35" y="4016"/>
                      <a:pt x="394" y="4246"/>
                      <a:pt x="753" y="4246"/>
                    </a:cubicBezTo>
                    <a:cubicBezTo>
                      <a:pt x="1111" y="4246"/>
                      <a:pt x="1470" y="4016"/>
                      <a:pt x="1505" y="3554"/>
                    </a:cubicBezTo>
                    <a:cubicBezTo>
                      <a:pt x="1505" y="3110"/>
                      <a:pt x="1163" y="0"/>
                      <a:pt x="7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27;p75">
                <a:extLst>
                  <a:ext uri="{FF2B5EF4-FFF2-40B4-BE49-F238E27FC236}">
                    <a16:creationId xmlns="" xmlns:a16="http://schemas.microsoft.com/office/drawing/2014/main" id="{7B8DF5D6-3873-4714-AF39-4294A4CDFD30}"/>
                  </a:ext>
                </a:extLst>
              </p:cNvPr>
              <p:cNvSpPr/>
              <p:nvPr/>
            </p:nvSpPr>
            <p:spPr>
              <a:xfrm>
                <a:off x="6506100" y="1657900"/>
                <a:ext cx="37600" cy="113650"/>
              </a:xfrm>
              <a:custGeom>
                <a:avLst/>
                <a:gdLst/>
                <a:ahLst/>
                <a:cxnLst/>
                <a:rect l="l" t="t" r="r" b="b"/>
                <a:pathLst>
                  <a:path w="1504" h="4546" extrusionOk="0">
                    <a:moveTo>
                      <a:pt x="752" y="0"/>
                    </a:moveTo>
                    <a:cubicBezTo>
                      <a:pt x="342" y="0"/>
                      <a:pt x="0" y="3418"/>
                      <a:pt x="0" y="3828"/>
                    </a:cubicBezTo>
                    <a:cubicBezTo>
                      <a:pt x="34" y="4307"/>
                      <a:pt x="393" y="4546"/>
                      <a:pt x="752" y="4546"/>
                    </a:cubicBezTo>
                    <a:cubicBezTo>
                      <a:pt x="1111" y="4546"/>
                      <a:pt x="1470" y="4307"/>
                      <a:pt x="1504" y="3828"/>
                    </a:cubicBezTo>
                    <a:cubicBezTo>
                      <a:pt x="1504" y="3418"/>
                      <a:pt x="1162" y="0"/>
                      <a:pt x="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28;p75">
                <a:extLst>
                  <a:ext uri="{FF2B5EF4-FFF2-40B4-BE49-F238E27FC236}">
                    <a16:creationId xmlns="" xmlns:a16="http://schemas.microsoft.com/office/drawing/2014/main" id="{6B668D8D-D3D0-4D18-A4E6-3A333D93312E}"/>
                  </a:ext>
                </a:extLst>
              </p:cNvPr>
              <p:cNvSpPr/>
              <p:nvPr/>
            </p:nvSpPr>
            <p:spPr>
              <a:xfrm>
                <a:off x="5988325" y="2107325"/>
                <a:ext cx="550250" cy="553900"/>
              </a:xfrm>
              <a:custGeom>
                <a:avLst/>
                <a:gdLst/>
                <a:ahLst/>
                <a:cxnLst/>
                <a:rect l="l" t="t" r="r" b="b"/>
                <a:pathLst>
                  <a:path w="22010" h="22156" extrusionOk="0">
                    <a:moveTo>
                      <a:pt x="3520" y="0"/>
                    </a:moveTo>
                    <a:lnTo>
                      <a:pt x="0" y="1948"/>
                    </a:lnTo>
                    <a:lnTo>
                      <a:pt x="6494" y="19071"/>
                    </a:lnTo>
                    <a:cubicBezTo>
                      <a:pt x="6904" y="20198"/>
                      <a:pt x="7621" y="21189"/>
                      <a:pt x="8578" y="21873"/>
                    </a:cubicBezTo>
                    <a:cubicBezTo>
                      <a:pt x="8913" y="22096"/>
                      <a:pt x="9211" y="22156"/>
                      <a:pt x="9551" y="22156"/>
                    </a:cubicBezTo>
                    <a:cubicBezTo>
                      <a:pt x="9940" y="22156"/>
                      <a:pt x="10385" y="22078"/>
                      <a:pt x="11005" y="22078"/>
                    </a:cubicBezTo>
                    <a:cubicBezTo>
                      <a:pt x="14901" y="22078"/>
                      <a:pt x="22010" y="9706"/>
                      <a:pt x="22010" y="9706"/>
                    </a:cubicBezTo>
                    <a:lnTo>
                      <a:pt x="20984" y="1230"/>
                    </a:lnTo>
                    <a:lnTo>
                      <a:pt x="10492" y="16610"/>
                    </a:lnTo>
                    <a:lnTo>
                      <a:pt x="35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29;p75">
                <a:extLst>
                  <a:ext uri="{FF2B5EF4-FFF2-40B4-BE49-F238E27FC236}">
                    <a16:creationId xmlns="" xmlns:a16="http://schemas.microsoft.com/office/drawing/2014/main" id="{904281C0-3D7D-49D0-AE93-F932542521F6}"/>
                  </a:ext>
                </a:extLst>
              </p:cNvPr>
              <p:cNvSpPr/>
              <p:nvPr/>
            </p:nvSpPr>
            <p:spPr>
              <a:xfrm>
                <a:off x="5837950" y="1824500"/>
                <a:ext cx="257200" cy="331550"/>
              </a:xfrm>
              <a:custGeom>
                <a:avLst/>
                <a:gdLst/>
                <a:ahLst/>
                <a:cxnLst/>
                <a:rect l="l" t="t" r="r" b="b"/>
                <a:pathLst>
                  <a:path w="10288" h="13262" extrusionOk="0">
                    <a:moveTo>
                      <a:pt x="2358" y="1"/>
                    </a:moveTo>
                    <a:lnTo>
                      <a:pt x="991" y="992"/>
                    </a:lnTo>
                    <a:lnTo>
                      <a:pt x="4751" y="8476"/>
                    </a:lnTo>
                    <a:lnTo>
                      <a:pt x="4477" y="8647"/>
                    </a:lnTo>
                    <a:lnTo>
                      <a:pt x="684" y="1710"/>
                    </a:lnTo>
                    <a:lnTo>
                      <a:pt x="0" y="2256"/>
                    </a:lnTo>
                    <a:lnTo>
                      <a:pt x="3247" y="9399"/>
                    </a:lnTo>
                    <a:lnTo>
                      <a:pt x="547" y="6050"/>
                    </a:lnTo>
                    <a:lnTo>
                      <a:pt x="0" y="6358"/>
                    </a:lnTo>
                    <a:lnTo>
                      <a:pt x="2871" y="11006"/>
                    </a:lnTo>
                    <a:lnTo>
                      <a:pt x="6015" y="13261"/>
                    </a:lnTo>
                    <a:lnTo>
                      <a:pt x="9535" y="11279"/>
                    </a:lnTo>
                    <a:lnTo>
                      <a:pt x="10287" y="7554"/>
                    </a:lnTo>
                    <a:lnTo>
                      <a:pt x="9945" y="3008"/>
                    </a:lnTo>
                    <a:cubicBezTo>
                      <a:pt x="8852" y="3145"/>
                      <a:pt x="8920" y="4888"/>
                      <a:pt x="8954" y="5435"/>
                    </a:cubicBezTo>
                    <a:lnTo>
                      <a:pt x="9125" y="7075"/>
                    </a:lnTo>
                    <a:lnTo>
                      <a:pt x="8373" y="8101"/>
                    </a:lnTo>
                    <a:lnTo>
                      <a:pt x="7280" y="7622"/>
                    </a:lnTo>
                    <a:lnTo>
                      <a:pt x="4340" y="240"/>
                    </a:lnTo>
                    <a:lnTo>
                      <a:pt x="3213" y="855"/>
                    </a:lnTo>
                    <a:lnTo>
                      <a:pt x="6049" y="7656"/>
                    </a:lnTo>
                    <a:lnTo>
                      <a:pt x="5605" y="7964"/>
                    </a:lnTo>
                    <a:lnTo>
                      <a:pt x="2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30;p75">
                <a:extLst>
                  <a:ext uri="{FF2B5EF4-FFF2-40B4-BE49-F238E27FC236}">
                    <a16:creationId xmlns="" xmlns:a16="http://schemas.microsoft.com/office/drawing/2014/main" id="{5733F3BA-A032-45C4-813A-1EC99B3E373A}"/>
                  </a:ext>
                </a:extLst>
              </p:cNvPr>
              <p:cNvSpPr/>
              <p:nvPr/>
            </p:nvSpPr>
            <p:spPr>
              <a:xfrm>
                <a:off x="6441150" y="2138075"/>
                <a:ext cx="97425" cy="241825"/>
              </a:xfrm>
              <a:custGeom>
                <a:avLst/>
                <a:gdLst/>
                <a:ahLst/>
                <a:cxnLst/>
                <a:rect l="l" t="t" r="r" b="b"/>
                <a:pathLst>
                  <a:path w="3897" h="9673" extrusionOk="0">
                    <a:moveTo>
                      <a:pt x="2871" y="0"/>
                    </a:moveTo>
                    <a:lnTo>
                      <a:pt x="1" y="4238"/>
                    </a:lnTo>
                    <a:cubicBezTo>
                      <a:pt x="1094" y="6016"/>
                      <a:pt x="2120" y="7827"/>
                      <a:pt x="3179" y="9672"/>
                    </a:cubicBezTo>
                    <a:cubicBezTo>
                      <a:pt x="3623" y="8955"/>
                      <a:pt x="3897" y="8476"/>
                      <a:pt x="3897" y="8476"/>
                    </a:cubicBezTo>
                    <a:lnTo>
                      <a:pt x="287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31;p75">
                <a:extLst>
                  <a:ext uri="{FF2B5EF4-FFF2-40B4-BE49-F238E27FC236}">
                    <a16:creationId xmlns="" xmlns:a16="http://schemas.microsoft.com/office/drawing/2014/main" id="{B9E3FF65-6145-426D-90EC-C1CF42BEFDCD}"/>
                  </a:ext>
                </a:extLst>
              </p:cNvPr>
              <p:cNvSpPr/>
              <p:nvPr/>
            </p:nvSpPr>
            <p:spPr>
              <a:xfrm>
                <a:off x="6164325" y="2569875"/>
                <a:ext cx="174325" cy="91350"/>
              </a:xfrm>
              <a:custGeom>
                <a:avLst/>
                <a:gdLst/>
                <a:ahLst/>
                <a:cxnLst/>
                <a:rect l="l" t="t" r="r" b="b"/>
                <a:pathLst>
                  <a:path w="6973" h="3654" extrusionOk="0">
                    <a:moveTo>
                      <a:pt x="3370" y="0"/>
                    </a:moveTo>
                    <a:cubicBezTo>
                      <a:pt x="2109" y="0"/>
                      <a:pt x="846" y="558"/>
                      <a:pt x="0" y="1696"/>
                    </a:cubicBezTo>
                    <a:cubicBezTo>
                      <a:pt x="411" y="2346"/>
                      <a:pt x="923" y="2927"/>
                      <a:pt x="1538" y="3371"/>
                    </a:cubicBezTo>
                    <a:cubicBezTo>
                      <a:pt x="1873" y="3594"/>
                      <a:pt x="2171" y="3654"/>
                      <a:pt x="2511" y="3654"/>
                    </a:cubicBezTo>
                    <a:cubicBezTo>
                      <a:pt x="2900" y="3654"/>
                      <a:pt x="3345" y="3576"/>
                      <a:pt x="3965" y="3576"/>
                    </a:cubicBezTo>
                    <a:cubicBezTo>
                      <a:pt x="4854" y="3576"/>
                      <a:pt x="5879" y="2961"/>
                      <a:pt x="6972" y="2004"/>
                    </a:cubicBezTo>
                    <a:cubicBezTo>
                      <a:pt x="6148" y="678"/>
                      <a:pt x="4760" y="0"/>
                      <a:pt x="337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32;p75">
                <a:extLst>
                  <a:ext uri="{FF2B5EF4-FFF2-40B4-BE49-F238E27FC236}">
                    <a16:creationId xmlns="" xmlns:a16="http://schemas.microsoft.com/office/drawing/2014/main" id="{80A5EAF9-D4BC-4F17-BA7B-817AB10E029C}"/>
                  </a:ext>
                </a:extLst>
              </p:cNvPr>
              <p:cNvSpPr/>
              <p:nvPr/>
            </p:nvSpPr>
            <p:spPr>
              <a:xfrm>
                <a:off x="5982325" y="1897125"/>
                <a:ext cx="106825" cy="203375"/>
              </a:xfrm>
              <a:custGeom>
                <a:avLst/>
                <a:gdLst/>
                <a:ahLst/>
                <a:cxnLst/>
                <a:rect l="l" t="t" r="r" b="b"/>
                <a:pathLst>
                  <a:path w="4273" h="8135" extrusionOk="0">
                    <a:moveTo>
                      <a:pt x="4205" y="1"/>
                    </a:moveTo>
                    <a:cubicBezTo>
                      <a:pt x="3999" y="1"/>
                      <a:pt x="3829" y="35"/>
                      <a:pt x="3726" y="172"/>
                    </a:cubicBezTo>
                    <a:cubicBezTo>
                      <a:pt x="3350" y="513"/>
                      <a:pt x="2940" y="1436"/>
                      <a:pt x="3248" y="4136"/>
                    </a:cubicBezTo>
                    <a:lnTo>
                      <a:pt x="2564" y="5093"/>
                    </a:lnTo>
                    <a:cubicBezTo>
                      <a:pt x="2325" y="5161"/>
                      <a:pt x="855" y="5640"/>
                      <a:pt x="274" y="6665"/>
                    </a:cubicBezTo>
                    <a:cubicBezTo>
                      <a:pt x="35" y="7109"/>
                      <a:pt x="1" y="7622"/>
                      <a:pt x="172" y="8101"/>
                    </a:cubicBezTo>
                    <a:cubicBezTo>
                      <a:pt x="172" y="8135"/>
                      <a:pt x="206" y="8135"/>
                      <a:pt x="274" y="8135"/>
                    </a:cubicBezTo>
                    <a:cubicBezTo>
                      <a:pt x="343" y="8135"/>
                      <a:pt x="343" y="8101"/>
                      <a:pt x="343" y="8032"/>
                    </a:cubicBezTo>
                    <a:cubicBezTo>
                      <a:pt x="206" y="7622"/>
                      <a:pt x="240" y="7144"/>
                      <a:pt x="445" y="6768"/>
                    </a:cubicBezTo>
                    <a:cubicBezTo>
                      <a:pt x="992" y="5742"/>
                      <a:pt x="2598" y="5264"/>
                      <a:pt x="2632" y="5264"/>
                    </a:cubicBezTo>
                    <a:cubicBezTo>
                      <a:pt x="2632" y="5264"/>
                      <a:pt x="2667" y="5264"/>
                      <a:pt x="2667" y="5230"/>
                    </a:cubicBezTo>
                    <a:lnTo>
                      <a:pt x="3418" y="4239"/>
                    </a:lnTo>
                    <a:cubicBezTo>
                      <a:pt x="3418" y="4239"/>
                      <a:pt x="3418" y="4204"/>
                      <a:pt x="3418" y="4170"/>
                    </a:cubicBezTo>
                    <a:cubicBezTo>
                      <a:pt x="3111" y="1402"/>
                      <a:pt x="3521" y="582"/>
                      <a:pt x="3794" y="342"/>
                    </a:cubicBezTo>
                    <a:cubicBezTo>
                      <a:pt x="3897" y="240"/>
                      <a:pt x="3999" y="206"/>
                      <a:pt x="4136" y="206"/>
                    </a:cubicBezTo>
                    <a:cubicBezTo>
                      <a:pt x="4145" y="215"/>
                      <a:pt x="4157" y="219"/>
                      <a:pt x="4169" y="219"/>
                    </a:cubicBezTo>
                    <a:cubicBezTo>
                      <a:pt x="4202" y="219"/>
                      <a:pt x="4239" y="187"/>
                      <a:pt x="4239" y="137"/>
                    </a:cubicBezTo>
                    <a:cubicBezTo>
                      <a:pt x="4273" y="103"/>
                      <a:pt x="4239" y="35"/>
                      <a:pt x="4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33;p75">
                <a:extLst>
                  <a:ext uri="{FF2B5EF4-FFF2-40B4-BE49-F238E27FC236}">
                    <a16:creationId xmlns="" xmlns:a16="http://schemas.microsoft.com/office/drawing/2014/main" id="{CDD341A4-2F18-487F-A634-6FBCD431F8B6}"/>
                  </a:ext>
                </a:extLst>
              </p:cNvPr>
              <p:cNvSpPr/>
              <p:nvPr/>
            </p:nvSpPr>
            <p:spPr>
              <a:xfrm>
                <a:off x="5835375" y="1973375"/>
                <a:ext cx="172625" cy="228800"/>
              </a:xfrm>
              <a:custGeom>
                <a:avLst/>
                <a:gdLst/>
                <a:ahLst/>
                <a:cxnLst/>
                <a:rect l="l" t="t" r="r" b="b"/>
                <a:pathLst>
                  <a:path w="6905" h="9152" extrusionOk="0">
                    <a:moveTo>
                      <a:pt x="667" y="1"/>
                    </a:moveTo>
                    <a:cubicBezTo>
                      <a:pt x="650" y="1"/>
                      <a:pt x="633" y="9"/>
                      <a:pt x="616" y="27"/>
                    </a:cubicBezTo>
                    <a:lnTo>
                      <a:pt x="69" y="334"/>
                    </a:lnTo>
                    <a:cubicBezTo>
                      <a:pt x="35" y="334"/>
                      <a:pt x="35" y="368"/>
                      <a:pt x="0" y="368"/>
                    </a:cubicBezTo>
                    <a:cubicBezTo>
                      <a:pt x="0" y="403"/>
                      <a:pt x="0" y="437"/>
                      <a:pt x="0" y="437"/>
                    </a:cubicBezTo>
                    <a:lnTo>
                      <a:pt x="2871" y="5085"/>
                    </a:lnTo>
                    <a:lnTo>
                      <a:pt x="2905" y="5085"/>
                    </a:lnTo>
                    <a:lnTo>
                      <a:pt x="6050" y="7340"/>
                    </a:lnTo>
                    <a:lnTo>
                      <a:pt x="6733" y="9118"/>
                    </a:lnTo>
                    <a:cubicBezTo>
                      <a:pt x="6733" y="9118"/>
                      <a:pt x="6767" y="9152"/>
                      <a:pt x="6802" y="9152"/>
                    </a:cubicBezTo>
                    <a:lnTo>
                      <a:pt x="6836" y="9152"/>
                    </a:lnTo>
                    <a:cubicBezTo>
                      <a:pt x="6870" y="9152"/>
                      <a:pt x="6904" y="9083"/>
                      <a:pt x="6870" y="9049"/>
                    </a:cubicBezTo>
                    <a:lnTo>
                      <a:pt x="6221" y="7306"/>
                    </a:lnTo>
                    <a:cubicBezTo>
                      <a:pt x="6221" y="7272"/>
                      <a:pt x="6186" y="7238"/>
                      <a:pt x="6186" y="7238"/>
                    </a:cubicBezTo>
                    <a:lnTo>
                      <a:pt x="3042" y="4982"/>
                    </a:lnTo>
                    <a:lnTo>
                      <a:pt x="206" y="437"/>
                    </a:lnTo>
                    <a:lnTo>
                      <a:pt x="616" y="197"/>
                    </a:lnTo>
                    <a:lnTo>
                      <a:pt x="1983" y="1872"/>
                    </a:lnTo>
                    <a:cubicBezTo>
                      <a:pt x="1998" y="1888"/>
                      <a:pt x="2017" y="1894"/>
                      <a:pt x="2036" y="1894"/>
                    </a:cubicBezTo>
                    <a:cubicBezTo>
                      <a:pt x="2102" y="1894"/>
                      <a:pt x="2172" y="1815"/>
                      <a:pt x="2119" y="1735"/>
                    </a:cubicBezTo>
                    <a:lnTo>
                      <a:pt x="718" y="27"/>
                    </a:lnTo>
                    <a:cubicBezTo>
                      <a:pt x="701" y="9"/>
                      <a:pt x="684"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34;p75">
                <a:extLst>
                  <a:ext uri="{FF2B5EF4-FFF2-40B4-BE49-F238E27FC236}">
                    <a16:creationId xmlns="" xmlns:a16="http://schemas.microsoft.com/office/drawing/2014/main" id="{8A7AD620-F6AE-4074-889F-328488D0C92C}"/>
                  </a:ext>
                </a:extLst>
              </p:cNvPr>
              <p:cNvSpPr/>
              <p:nvPr/>
            </p:nvSpPr>
            <p:spPr>
              <a:xfrm>
                <a:off x="5835375" y="1821300"/>
                <a:ext cx="168075" cy="239900"/>
              </a:xfrm>
              <a:custGeom>
                <a:avLst/>
                <a:gdLst/>
                <a:ahLst/>
                <a:cxnLst/>
                <a:rect l="l" t="t" r="r" b="b"/>
                <a:pathLst>
                  <a:path w="6723" h="9596" extrusionOk="0">
                    <a:moveTo>
                      <a:pt x="2393" y="231"/>
                    </a:moveTo>
                    <a:lnTo>
                      <a:pt x="5605" y="8023"/>
                    </a:lnTo>
                    <a:lnTo>
                      <a:pt x="4888" y="8502"/>
                    </a:lnTo>
                    <a:lnTo>
                      <a:pt x="1197" y="1120"/>
                    </a:lnTo>
                    <a:lnTo>
                      <a:pt x="2393" y="231"/>
                    </a:lnTo>
                    <a:close/>
                    <a:moveTo>
                      <a:pt x="2440" y="1"/>
                    </a:moveTo>
                    <a:cubicBezTo>
                      <a:pt x="2427" y="1"/>
                      <a:pt x="2410" y="9"/>
                      <a:pt x="2393" y="26"/>
                    </a:cubicBezTo>
                    <a:lnTo>
                      <a:pt x="1060" y="1017"/>
                    </a:lnTo>
                    <a:cubicBezTo>
                      <a:pt x="1026" y="1017"/>
                      <a:pt x="1026" y="1086"/>
                      <a:pt x="1026" y="1120"/>
                    </a:cubicBezTo>
                    <a:lnTo>
                      <a:pt x="4717" y="8536"/>
                    </a:lnTo>
                    <a:lnTo>
                      <a:pt x="4614" y="8604"/>
                    </a:lnTo>
                    <a:lnTo>
                      <a:pt x="889" y="1769"/>
                    </a:lnTo>
                    <a:cubicBezTo>
                      <a:pt x="855" y="1769"/>
                      <a:pt x="855" y="1735"/>
                      <a:pt x="821" y="1735"/>
                    </a:cubicBezTo>
                    <a:lnTo>
                      <a:pt x="752" y="1735"/>
                    </a:lnTo>
                    <a:lnTo>
                      <a:pt x="69" y="2282"/>
                    </a:lnTo>
                    <a:cubicBezTo>
                      <a:pt x="35" y="2316"/>
                      <a:pt x="0" y="2350"/>
                      <a:pt x="35" y="2384"/>
                    </a:cubicBezTo>
                    <a:lnTo>
                      <a:pt x="3281" y="9561"/>
                    </a:lnTo>
                    <a:cubicBezTo>
                      <a:pt x="3281" y="9596"/>
                      <a:pt x="3316" y="9596"/>
                      <a:pt x="3350" y="9596"/>
                    </a:cubicBezTo>
                    <a:lnTo>
                      <a:pt x="3384" y="9596"/>
                    </a:lnTo>
                    <a:cubicBezTo>
                      <a:pt x="3418" y="9596"/>
                      <a:pt x="3452" y="9527"/>
                      <a:pt x="3418" y="9493"/>
                    </a:cubicBezTo>
                    <a:lnTo>
                      <a:pt x="206" y="2419"/>
                    </a:lnTo>
                    <a:lnTo>
                      <a:pt x="752" y="1974"/>
                    </a:lnTo>
                    <a:lnTo>
                      <a:pt x="4478" y="8810"/>
                    </a:lnTo>
                    <a:lnTo>
                      <a:pt x="3897" y="9185"/>
                    </a:lnTo>
                    <a:cubicBezTo>
                      <a:pt x="3862" y="9185"/>
                      <a:pt x="3862" y="9254"/>
                      <a:pt x="3897" y="9288"/>
                    </a:cubicBezTo>
                    <a:cubicBezTo>
                      <a:pt x="3897" y="9322"/>
                      <a:pt x="3931" y="9322"/>
                      <a:pt x="3965" y="9322"/>
                    </a:cubicBezTo>
                    <a:lnTo>
                      <a:pt x="3999" y="9322"/>
                    </a:lnTo>
                    <a:lnTo>
                      <a:pt x="5708" y="8194"/>
                    </a:lnTo>
                    <a:lnTo>
                      <a:pt x="5742" y="8194"/>
                    </a:lnTo>
                    <a:lnTo>
                      <a:pt x="6118" y="7921"/>
                    </a:lnTo>
                    <a:lnTo>
                      <a:pt x="6631" y="7613"/>
                    </a:lnTo>
                    <a:cubicBezTo>
                      <a:pt x="6722" y="7552"/>
                      <a:pt x="6651" y="7437"/>
                      <a:pt x="6561" y="7437"/>
                    </a:cubicBezTo>
                    <a:cubicBezTo>
                      <a:pt x="6550" y="7437"/>
                      <a:pt x="6539" y="7439"/>
                      <a:pt x="6528" y="7442"/>
                    </a:cubicBezTo>
                    <a:lnTo>
                      <a:pt x="6152" y="7682"/>
                    </a:lnTo>
                    <a:lnTo>
                      <a:pt x="3418" y="1051"/>
                    </a:lnTo>
                    <a:lnTo>
                      <a:pt x="4409" y="539"/>
                    </a:lnTo>
                    <a:lnTo>
                      <a:pt x="6050" y="4845"/>
                    </a:lnTo>
                    <a:cubicBezTo>
                      <a:pt x="6084" y="4879"/>
                      <a:pt x="6118" y="4879"/>
                      <a:pt x="6152" y="4879"/>
                    </a:cubicBezTo>
                    <a:cubicBezTo>
                      <a:pt x="6221" y="4845"/>
                      <a:pt x="6221" y="4811"/>
                      <a:pt x="6221" y="4777"/>
                    </a:cubicBezTo>
                    <a:lnTo>
                      <a:pt x="4546" y="334"/>
                    </a:lnTo>
                    <a:cubicBezTo>
                      <a:pt x="4512" y="334"/>
                      <a:pt x="4512" y="300"/>
                      <a:pt x="4478" y="300"/>
                    </a:cubicBezTo>
                    <a:lnTo>
                      <a:pt x="4409" y="300"/>
                    </a:lnTo>
                    <a:lnTo>
                      <a:pt x="3281" y="881"/>
                    </a:lnTo>
                    <a:cubicBezTo>
                      <a:pt x="3247" y="915"/>
                      <a:pt x="3213" y="949"/>
                      <a:pt x="3247" y="983"/>
                    </a:cubicBezTo>
                    <a:lnTo>
                      <a:pt x="6016" y="7750"/>
                    </a:lnTo>
                    <a:lnTo>
                      <a:pt x="5742" y="7921"/>
                    </a:lnTo>
                    <a:lnTo>
                      <a:pt x="2530" y="60"/>
                    </a:lnTo>
                    <a:cubicBezTo>
                      <a:pt x="2530" y="26"/>
                      <a:pt x="2495" y="26"/>
                      <a:pt x="2461" y="26"/>
                    </a:cubicBezTo>
                    <a:cubicBezTo>
                      <a:pt x="2461" y="9"/>
                      <a:pt x="2453"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p50"/>
          <p:cNvSpPr/>
          <p:nvPr/>
        </p:nvSpPr>
        <p:spPr>
          <a:xfrm>
            <a:off x="3913756" y="3051113"/>
            <a:ext cx="616200" cy="6162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24" name="Google Shape;1824;p50"/>
          <p:cNvSpPr/>
          <p:nvPr/>
        </p:nvSpPr>
        <p:spPr>
          <a:xfrm>
            <a:off x="4614048" y="3051107"/>
            <a:ext cx="616200" cy="616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25" name="Google Shape;1825;p50"/>
          <p:cNvSpPr/>
          <p:nvPr/>
        </p:nvSpPr>
        <p:spPr>
          <a:xfrm>
            <a:off x="5314345" y="3051107"/>
            <a:ext cx="616200" cy="6162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26" name="Google Shape;1826;p50"/>
          <p:cNvSpPr txBox="1">
            <a:spLocks noGrp="1"/>
          </p:cNvSpPr>
          <p:nvPr>
            <p:ph type="title"/>
          </p:nvPr>
        </p:nvSpPr>
        <p:spPr>
          <a:xfrm>
            <a:off x="2837250" y="539500"/>
            <a:ext cx="3469500" cy="959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a:t>Thanks</a:t>
            </a:r>
            <a:endParaRPr dirty="0"/>
          </a:p>
        </p:txBody>
      </p:sp>
      <p:sp>
        <p:nvSpPr>
          <p:cNvPr id="1827" name="Google Shape;1827;p50"/>
          <p:cNvSpPr txBox="1">
            <a:spLocks noGrp="1"/>
          </p:cNvSpPr>
          <p:nvPr>
            <p:ph type="subTitle" idx="1"/>
          </p:nvPr>
        </p:nvSpPr>
        <p:spPr>
          <a:xfrm>
            <a:off x="2837250" y="1727700"/>
            <a:ext cx="3469500" cy="119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Do you have any questions?</a:t>
            </a:r>
            <a:endParaRPr dirty="0"/>
          </a:p>
          <a:p>
            <a:pPr marL="0" lvl="0" indent="0" algn="ctr" rtl="0">
              <a:lnSpc>
                <a:spcPct val="100000"/>
              </a:lnSpc>
              <a:spcBef>
                <a:spcPts val="0"/>
              </a:spcBef>
              <a:spcAft>
                <a:spcPts val="0"/>
              </a:spcAft>
              <a:buSzPts val="1600"/>
              <a:buNone/>
            </a:pPr>
            <a:r>
              <a:rPr lang="en"/>
              <a:t>addyouremail@freepik.com</a:t>
            </a:r>
            <a:endParaRPr dirty="0"/>
          </a:p>
          <a:p>
            <a:pPr marL="0" lvl="0" indent="0" algn="ctr" rtl="0">
              <a:lnSpc>
                <a:spcPct val="100000"/>
              </a:lnSpc>
              <a:spcBef>
                <a:spcPts val="0"/>
              </a:spcBef>
              <a:spcAft>
                <a:spcPts val="0"/>
              </a:spcAft>
              <a:buSzPts val="1600"/>
              <a:buNone/>
            </a:pPr>
            <a:r>
              <a:rPr lang="en"/>
              <a:t>+91 620 421 838</a:t>
            </a:r>
            <a:endParaRPr dirty="0"/>
          </a:p>
          <a:p>
            <a:pPr marL="0" lvl="0" indent="0" algn="ctr" rtl="0">
              <a:lnSpc>
                <a:spcPct val="100000"/>
              </a:lnSpc>
              <a:spcBef>
                <a:spcPts val="0"/>
              </a:spcBef>
              <a:spcAft>
                <a:spcPts val="0"/>
              </a:spcAft>
              <a:buSzPts val="1600"/>
              <a:buNone/>
            </a:pPr>
            <a:r>
              <a:rPr lang="en"/>
              <a:t>yourcompany.com</a:t>
            </a:r>
            <a:endParaRPr dirty="0"/>
          </a:p>
        </p:txBody>
      </p:sp>
      <p:sp>
        <p:nvSpPr>
          <p:cNvPr id="1828" name="Google Shape;1828;p50"/>
          <p:cNvSpPr txBox="1"/>
          <p:nvPr/>
        </p:nvSpPr>
        <p:spPr>
          <a:xfrm>
            <a:off x="3176250" y="4427000"/>
            <a:ext cx="2791500" cy="25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2"/>
                </a:solidFill>
                <a:latin typeface="Tajawal"/>
                <a:ea typeface="Tajawal"/>
                <a:cs typeface="Tajawal"/>
                <a:sym typeface="Tajawal"/>
              </a:rPr>
              <a:t>Please keep this slide for attribution</a:t>
            </a:r>
            <a:endParaRPr sz="1200" b="0" i="0" u="none" strike="noStrike" cap="none" dirty="0">
              <a:solidFill>
                <a:schemeClr val="lt2"/>
              </a:solidFill>
              <a:latin typeface="Tajawal"/>
              <a:ea typeface="Tajawal"/>
              <a:cs typeface="Tajawal"/>
              <a:sym typeface="Tajawal"/>
            </a:endParaRPr>
          </a:p>
        </p:txBody>
      </p:sp>
      <p:grpSp>
        <p:nvGrpSpPr>
          <p:cNvPr id="1829" name="Google Shape;1829;p50"/>
          <p:cNvGrpSpPr/>
          <p:nvPr/>
        </p:nvGrpSpPr>
        <p:grpSpPr>
          <a:xfrm>
            <a:off x="4049661" y="3187081"/>
            <a:ext cx="344371" cy="344337"/>
            <a:chOff x="812101" y="2571761"/>
            <a:chExt cx="417066" cy="417024"/>
          </a:xfrm>
        </p:grpSpPr>
        <p:sp>
          <p:nvSpPr>
            <p:cNvPr id="1830" name="Google Shape;1830;p50"/>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1" name="Google Shape;1831;p50"/>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2" name="Google Shape;1832;p50"/>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3" name="Google Shape;1833;p50"/>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834" name="Google Shape;1834;p50"/>
          <p:cNvGrpSpPr/>
          <p:nvPr/>
        </p:nvGrpSpPr>
        <p:grpSpPr>
          <a:xfrm>
            <a:off x="4749977" y="3187066"/>
            <a:ext cx="344337" cy="344337"/>
            <a:chOff x="1323129" y="2571761"/>
            <a:chExt cx="417024" cy="417024"/>
          </a:xfrm>
        </p:grpSpPr>
        <p:sp>
          <p:nvSpPr>
            <p:cNvPr id="1835" name="Google Shape;1835;p50"/>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6" name="Google Shape;1836;p50"/>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7" name="Google Shape;1837;p50"/>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8" name="Google Shape;1838;p50"/>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839" name="Google Shape;1839;p50"/>
          <p:cNvSpPr/>
          <p:nvPr/>
        </p:nvSpPr>
        <p:spPr>
          <a:xfrm>
            <a:off x="5449400" y="3218080"/>
            <a:ext cx="346046" cy="282217"/>
          </a:xfrm>
          <a:custGeom>
            <a:avLst/>
            <a:gdLst/>
            <a:ahLst/>
            <a:cxnLst/>
            <a:rect l="l" t="t" r="r" b="b"/>
            <a:pathLst>
              <a:path w="20081" h="16377" extrusionOk="0">
                <a:moveTo>
                  <a:pt x="13632" y="1165"/>
                </a:moveTo>
                <a:cubicBezTo>
                  <a:pt x="14903" y="1165"/>
                  <a:pt x="15458" y="1658"/>
                  <a:pt x="15826" y="1984"/>
                </a:cubicBezTo>
                <a:cubicBezTo>
                  <a:pt x="16040" y="2173"/>
                  <a:pt x="16244" y="2353"/>
                  <a:pt x="16548" y="2353"/>
                </a:cubicBezTo>
                <a:cubicBezTo>
                  <a:pt x="16762" y="2353"/>
                  <a:pt x="17038" y="2293"/>
                  <a:pt x="17344" y="2196"/>
                </a:cubicBezTo>
                <a:lnTo>
                  <a:pt x="17344" y="2196"/>
                </a:lnTo>
                <a:cubicBezTo>
                  <a:pt x="17236" y="2288"/>
                  <a:pt x="17119" y="2376"/>
                  <a:pt x="16995" y="2461"/>
                </a:cubicBezTo>
                <a:cubicBezTo>
                  <a:pt x="16780" y="2612"/>
                  <a:pt x="16689" y="2889"/>
                  <a:pt x="16778" y="3137"/>
                </a:cubicBezTo>
                <a:cubicBezTo>
                  <a:pt x="16861" y="3373"/>
                  <a:pt x="17082" y="3528"/>
                  <a:pt x="17329" y="3528"/>
                </a:cubicBezTo>
                <a:cubicBezTo>
                  <a:pt x="17343" y="3528"/>
                  <a:pt x="17358" y="3527"/>
                  <a:pt x="17372" y="3526"/>
                </a:cubicBezTo>
                <a:cubicBezTo>
                  <a:pt x="17475" y="3519"/>
                  <a:pt x="17576" y="3508"/>
                  <a:pt x="17680" y="3494"/>
                </a:cubicBezTo>
                <a:lnTo>
                  <a:pt x="17680" y="3494"/>
                </a:lnTo>
                <a:cubicBezTo>
                  <a:pt x="17275" y="3802"/>
                  <a:pt x="16921" y="3990"/>
                  <a:pt x="16937" y="4786"/>
                </a:cubicBezTo>
                <a:cubicBezTo>
                  <a:pt x="16937" y="4826"/>
                  <a:pt x="16939" y="4881"/>
                  <a:pt x="16939" y="4971"/>
                </a:cubicBezTo>
                <a:cubicBezTo>
                  <a:pt x="16939" y="6510"/>
                  <a:pt x="16350" y="9097"/>
                  <a:pt x="14694" y="11320"/>
                </a:cubicBezTo>
                <a:cubicBezTo>
                  <a:pt x="13372" y="13093"/>
                  <a:pt x="10896" y="15207"/>
                  <a:pt x="6611" y="15207"/>
                </a:cubicBezTo>
                <a:cubicBezTo>
                  <a:pt x="5368" y="15207"/>
                  <a:pt x="4159" y="14996"/>
                  <a:pt x="3001" y="14582"/>
                </a:cubicBezTo>
                <a:cubicBezTo>
                  <a:pt x="4359" y="14345"/>
                  <a:pt x="5612" y="13799"/>
                  <a:pt x="6698" y="12960"/>
                </a:cubicBezTo>
                <a:cubicBezTo>
                  <a:pt x="6893" y="12812"/>
                  <a:pt x="6972" y="12557"/>
                  <a:pt x="6900" y="12323"/>
                </a:cubicBezTo>
                <a:cubicBezTo>
                  <a:pt x="6827" y="12090"/>
                  <a:pt x="6617" y="11925"/>
                  <a:pt x="6372" y="11913"/>
                </a:cubicBezTo>
                <a:cubicBezTo>
                  <a:pt x="5203" y="11849"/>
                  <a:pt x="4280" y="11209"/>
                  <a:pt x="3767" y="10448"/>
                </a:cubicBezTo>
                <a:cubicBezTo>
                  <a:pt x="3968" y="10434"/>
                  <a:pt x="4207" y="10404"/>
                  <a:pt x="4564" y="10340"/>
                </a:cubicBezTo>
                <a:cubicBezTo>
                  <a:pt x="4832" y="10294"/>
                  <a:pt x="5030" y="10071"/>
                  <a:pt x="5047" y="9801"/>
                </a:cubicBezTo>
                <a:cubicBezTo>
                  <a:pt x="5065" y="9532"/>
                  <a:pt x="4895" y="9286"/>
                  <a:pt x="4637" y="9205"/>
                </a:cubicBezTo>
                <a:cubicBezTo>
                  <a:pt x="3296" y="8787"/>
                  <a:pt x="2498" y="8025"/>
                  <a:pt x="2180" y="6838"/>
                </a:cubicBezTo>
                <a:lnTo>
                  <a:pt x="2180" y="6838"/>
                </a:lnTo>
                <a:cubicBezTo>
                  <a:pt x="2390" y="6891"/>
                  <a:pt x="2642" y="6933"/>
                  <a:pt x="3057" y="6986"/>
                </a:cubicBezTo>
                <a:cubicBezTo>
                  <a:pt x="3081" y="6989"/>
                  <a:pt x="3105" y="6991"/>
                  <a:pt x="3129" y="6991"/>
                </a:cubicBezTo>
                <a:cubicBezTo>
                  <a:pt x="3359" y="6991"/>
                  <a:pt x="3571" y="6854"/>
                  <a:pt x="3666" y="6640"/>
                </a:cubicBezTo>
                <a:cubicBezTo>
                  <a:pt x="3770" y="6403"/>
                  <a:pt x="3707" y="6125"/>
                  <a:pt x="3508" y="5957"/>
                </a:cubicBezTo>
                <a:cubicBezTo>
                  <a:pt x="2014" y="4697"/>
                  <a:pt x="1936" y="3409"/>
                  <a:pt x="2210" y="2373"/>
                </a:cubicBezTo>
                <a:lnTo>
                  <a:pt x="2210" y="2373"/>
                </a:lnTo>
                <a:cubicBezTo>
                  <a:pt x="4267" y="4464"/>
                  <a:pt x="6801" y="5670"/>
                  <a:pt x="9880" y="5882"/>
                </a:cubicBezTo>
                <a:cubicBezTo>
                  <a:pt x="9894" y="5883"/>
                  <a:pt x="9908" y="5884"/>
                  <a:pt x="9921" y="5884"/>
                </a:cubicBezTo>
                <a:cubicBezTo>
                  <a:pt x="10265" y="5884"/>
                  <a:pt x="10539" y="5586"/>
                  <a:pt x="10503" y="5239"/>
                </a:cubicBezTo>
                <a:cubicBezTo>
                  <a:pt x="10372" y="3940"/>
                  <a:pt x="10634" y="2919"/>
                  <a:pt x="11281" y="2203"/>
                </a:cubicBezTo>
                <a:cubicBezTo>
                  <a:pt x="11975" y="1437"/>
                  <a:pt x="12981" y="1165"/>
                  <a:pt x="13632" y="1165"/>
                </a:cubicBezTo>
                <a:close/>
                <a:moveTo>
                  <a:pt x="13631" y="1"/>
                </a:moveTo>
                <a:cubicBezTo>
                  <a:pt x="12698" y="1"/>
                  <a:pt x="11363" y="368"/>
                  <a:pt x="10413" y="1418"/>
                </a:cubicBezTo>
                <a:cubicBezTo>
                  <a:pt x="9665" y="2245"/>
                  <a:pt x="9291" y="3332"/>
                  <a:pt x="9300" y="4649"/>
                </a:cubicBezTo>
                <a:cubicBezTo>
                  <a:pt x="6556" y="4315"/>
                  <a:pt x="4306" y="3079"/>
                  <a:pt x="2438" y="887"/>
                </a:cubicBezTo>
                <a:cubicBezTo>
                  <a:pt x="2327" y="756"/>
                  <a:pt x="2163" y="681"/>
                  <a:pt x="1993" y="681"/>
                </a:cubicBezTo>
                <a:cubicBezTo>
                  <a:pt x="1966" y="681"/>
                  <a:pt x="1938" y="683"/>
                  <a:pt x="1911" y="687"/>
                </a:cubicBezTo>
                <a:cubicBezTo>
                  <a:pt x="1713" y="715"/>
                  <a:pt x="1541" y="843"/>
                  <a:pt x="1460" y="1025"/>
                </a:cubicBezTo>
                <a:cubicBezTo>
                  <a:pt x="1207" y="1582"/>
                  <a:pt x="876" y="2444"/>
                  <a:pt x="922" y="3466"/>
                </a:cubicBezTo>
                <a:cubicBezTo>
                  <a:pt x="952" y="4138"/>
                  <a:pt x="1138" y="4773"/>
                  <a:pt x="1479" y="5368"/>
                </a:cubicBezTo>
                <a:cubicBezTo>
                  <a:pt x="1469" y="5367"/>
                  <a:pt x="1459" y="5367"/>
                  <a:pt x="1449" y="5367"/>
                </a:cubicBezTo>
                <a:cubicBezTo>
                  <a:pt x="1114" y="5367"/>
                  <a:pt x="843" y="5650"/>
                  <a:pt x="865" y="5990"/>
                </a:cubicBezTo>
                <a:cubicBezTo>
                  <a:pt x="963" y="7455"/>
                  <a:pt x="1501" y="8589"/>
                  <a:pt x="2470" y="9380"/>
                </a:cubicBezTo>
                <a:cubicBezTo>
                  <a:pt x="2284" y="9528"/>
                  <a:pt x="2208" y="9773"/>
                  <a:pt x="2274" y="9999"/>
                </a:cubicBezTo>
                <a:cubicBezTo>
                  <a:pt x="2578" y="11057"/>
                  <a:pt x="3469" y="12207"/>
                  <a:pt x="4833" y="12757"/>
                </a:cubicBezTo>
                <a:cubicBezTo>
                  <a:pt x="3802" y="13279"/>
                  <a:pt x="2644" y="13546"/>
                  <a:pt x="1412" y="13546"/>
                </a:cubicBezTo>
                <a:cubicBezTo>
                  <a:pt x="1173" y="13546"/>
                  <a:pt x="932" y="13536"/>
                  <a:pt x="689" y="13516"/>
                </a:cubicBezTo>
                <a:cubicBezTo>
                  <a:pt x="673" y="13515"/>
                  <a:pt x="658" y="13514"/>
                  <a:pt x="642" y="13514"/>
                </a:cubicBezTo>
                <a:cubicBezTo>
                  <a:pt x="390" y="13514"/>
                  <a:pt x="164" y="13676"/>
                  <a:pt x="84" y="13919"/>
                </a:cubicBezTo>
                <a:cubicBezTo>
                  <a:pt x="0" y="14177"/>
                  <a:pt x="105" y="14460"/>
                  <a:pt x="338" y="14600"/>
                </a:cubicBezTo>
                <a:cubicBezTo>
                  <a:pt x="2284" y="15778"/>
                  <a:pt x="4395" y="16376"/>
                  <a:pt x="6611" y="16376"/>
                </a:cubicBezTo>
                <a:cubicBezTo>
                  <a:pt x="11382" y="16376"/>
                  <a:pt x="14151" y="14008"/>
                  <a:pt x="15631" y="12019"/>
                </a:cubicBezTo>
                <a:cubicBezTo>
                  <a:pt x="17461" y="9567"/>
                  <a:pt x="18108" y="6689"/>
                  <a:pt x="18108" y="4971"/>
                </a:cubicBezTo>
                <a:cubicBezTo>
                  <a:pt x="18108" y="4747"/>
                  <a:pt x="18103" y="4701"/>
                  <a:pt x="18110" y="4637"/>
                </a:cubicBezTo>
                <a:cubicBezTo>
                  <a:pt x="18336" y="4435"/>
                  <a:pt x="18964" y="4133"/>
                  <a:pt x="19935" y="2718"/>
                </a:cubicBezTo>
                <a:cubicBezTo>
                  <a:pt x="20080" y="2505"/>
                  <a:pt x="20070" y="2221"/>
                  <a:pt x="19909" y="2019"/>
                </a:cubicBezTo>
                <a:cubicBezTo>
                  <a:pt x="19795" y="1879"/>
                  <a:pt x="19625" y="1801"/>
                  <a:pt x="19451" y="1801"/>
                </a:cubicBezTo>
                <a:cubicBezTo>
                  <a:pt x="19377" y="1801"/>
                  <a:pt x="19303" y="1815"/>
                  <a:pt x="19231" y="1844"/>
                </a:cubicBezTo>
                <a:cubicBezTo>
                  <a:pt x="19194" y="1860"/>
                  <a:pt x="19155" y="1874"/>
                  <a:pt x="19118" y="1890"/>
                </a:cubicBezTo>
                <a:cubicBezTo>
                  <a:pt x="19269" y="1630"/>
                  <a:pt x="19392" y="1356"/>
                  <a:pt x="19490" y="1062"/>
                </a:cubicBezTo>
                <a:cubicBezTo>
                  <a:pt x="19564" y="841"/>
                  <a:pt x="19498" y="598"/>
                  <a:pt x="19327" y="443"/>
                </a:cubicBezTo>
                <a:cubicBezTo>
                  <a:pt x="19217" y="344"/>
                  <a:pt x="19076" y="292"/>
                  <a:pt x="18934" y="292"/>
                </a:cubicBezTo>
                <a:cubicBezTo>
                  <a:pt x="18853" y="292"/>
                  <a:pt x="18771" y="309"/>
                  <a:pt x="18694" y="344"/>
                </a:cubicBezTo>
                <a:cubicBezTo>
                  <a:pt x="18690" y="345"/>
                  <a:pt x="18676" y="351"/>
                  <a:pt x="18651" y="363"/>
                </a:cubicBezTo>
                <a:cubicBezTo>
                  <a:pt x="17724" y="830"/>
                  <a:pt x="16999" y="1103"/>
                  <a:pt x="16670" y="1166"/>
                </a:cubicBezTo>
                <a:cubicBezTo>
                  <a:pt x="16647" y="1147"/>
                  <a:pt x="16624" y="1126"/>
                  <a:pt x="16603" y="1106"/>
                </a:cubicBezTo>
                <a:cubicBezTo>
                  <a:pt x="16194" y="745"/>
                  <a:pt x="15347" y="1"/>
                  <a:pt x="13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40" name="Google Shape;1840;p50"/>
          <p:cNvSpPr/>
          <p:nvPr/>
        </p:nvSpPr>
        <p:spPr>
          <a:xfrm>
            <a:off x="3213438" y="3051113"/>
            <a:ext cx="616200" cy="6162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41" name="Google Shape;1841;p50"/>
          <p:cNvSpPr/>
          <p:nvPr/>
        </p:nvSpPr>
        <p:spPr>
          <a:xfrm>
            <a:off x="3349359" y="3187034"/>
            <a:ext cx="344340" cy="344340"/>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842" name="Google Shape;1842;p50"/>
          <p:cNvGrpSpPr/>
          <p:nvPr/>
        </p:nvGrpSpPr>
        <p:grpSpPr>
          <a:xfrm>
            <a:off x="4094000" y="1600243"/>
            <a:ext cx="885350" cy="189600"/>
            <a:chOff x="5477200" y="3278121"/>
            <a:chExt cx="885350" cy="189600"/>
          </a:xfrm>
        </p:grpSpPr>
        <p:sp>
          <p:nvSpPr>
            <p:cNvPr id="1843" name="Google Shape;1843;p50"/>
            <p:cNvSpPr/>
            <p:nvPr/>
          </p:nvSpPr>
          <p:spPr>
            <a:xfrm>
              <a:off x="6172950" y="3278121"/>
              <a:ext cx="189600" cy="1896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44" name="Google Shape;1844;p50"/>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45" name="Google Shape;1845;p50"/>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52"/>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Alternative Resources</a:t>
            </a:r>
            <a:endParaRPr dirty="0"/>
          </a:p>
        </p:txBody>
      </p:sp>
      <p:grpSp>
        <p:nvGrpSpPr>
          <p:cNvPr id="2040" name="Google Shape;2040;p52"/>
          <p:cNvGrpSpPr/>
          <p:nvPr/>
        </p:nvGrpSpPr>
        <p:grpSpPr>
          <a:xfrm>
            <a:off x="1289619" y="1430319"/>
            <a:ext cx="726461" cy="3025744"/>
            <a:chOff x="3085245" y="1030238"/>
            <a:chExt cx="858194" cy="3574417"/>
          </a:xfrm>
        </p:grpSpPr>
        <p:sp>
          <p:nvSpPr>
            <p:cNvPr id="2041" name="Google Shape;2041;p52"/>
            <p:cNvSpPr/>
            <p:nvPr/>
          </p:nvSpPr>
          <p:spPr>
            <a:xfrm>
              <a:off x="3151397" y="4439169"/>
              <a:ext cx="706424" cy="165486"/>
            </a:xfrm>
            <a:custGeom>
              <a:avLst/>
              <a:gdLst/>
              <a:ahLst/>
              <a:cxnLst/>
              <a:rect l="l" t="t" r="r" b="b"/>
              <a:pathLst>
                <a:path w="41390" h="9696" extrusionOk="0">
                  <a:moveTo>
                    <a:pt x="20672" y="0"/>
                  </a:moveTo>
                  <a:cubicBezTo>
                    <a:pt x="9239" y="0"/>
                    <a:pt x="1" y="2150"/>
                    <a:pt x="1" y="4848"/>
                  </a:cubicBezTo>
                  <a:cubicBezTo>
                    <a:pt x="1" y="7546"/>
                    <a:pt x="9239" y="9696"/>
                    <a:pt x="20672" y="9696"/>
                  </a:cubicBezTo>
                  <a:cubicBezTo>
                    <a:pt x="32151" y="9696"/>
                    <a:pt x="41389" y="7546"/>
                    <a:pt x="41389" y="4848"/>
                  </a:cubicBezTo>
                  <a:cubicBezTo>
                    <a:pt x="41389" y="2150"/>
                    <a:pt x="32151" y="0"/>
                    <a:pt x="206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042" name="Google Shape;2042;p52"/>
            <p:cNvGrpSpPr/>
            <p:nvPr/>
          </p:nvGrpSpPr>
          <p:grpSpPr>
            <a:xfrm>
              <a:off x="3085245" y="1030238"/>
              <a:ext cx="858194" cy="3519781"/>
              <a:chOff x="2322585" y="-286341"/>
              <a:chExt cx="4569723" cy="18742177"/>
            </a:xfrm>
          </p:grpSpPr>
          <p:sp>
            <p:nvSpPr>
              <p:cNvPr id="2043" name="Google Shape;2043;p52"/>
              <p:cNvSpPr/>
              <p:nvPr/>
            </p:nvSpPr>
            <p:spPr>
              <a:xfrm>
                <a:off x="2469071" y="7952093"/>
                <a:ext cx="4219005" cy="8770892"/>
              </a:xfrm>
              <a:custGeom>
                <a:avLst/>
                <a:gdLst/>
                <a:ahLst/>
                <a:cxnLst/>
                <a:rect l="l" t="t" r="r" b="b"/>
                <a:pathLst>
                  <a:path w="46831" h="97357" extrusionOk="0">
                    <a:moveTo>
                      <a:pt x="5965" y="0"/>
                    </a:moveTo>
                    <a:cubicBezTo>
                      <a:pt x="5965" y="0"/>
                      <a:pt x="1" y="16218"/>
                      <a:pt x="11141" y="46978"/>
                    </a:cubicBezTo>
                    <a:cubicBezTo>
                      <a:pt x="11141" y="46978"/>
                      <a:pt x="10599" y="80153"/>
                      <a:pt x="13606" y="97356"/>
                    </a:cubicBezTo>
                    <a:lnTo>
                      <a:pt x="20162" y="97356"/>
                    </a:lnTo>
                    <a:lnTo>
                      <a:pt x="23416" y="45893"/>
                    </a:lnTo>
                    <a:lnTo>
                      <a:pt x="22380" y="14098"/>
                    </a:lnTo>
                    <a:lnTo>
                      <a:pt x="24451" y="14098"/>
                    </a:lnTo>
                    <a:lnTo>
                      <a:pt x="23416" y="45893"/>
                    </a:lnTo>
                    <a:lnTo>
                      <a:pt x="27113" y="97356"/>
                    </a:lnTo>
                    <a:lnTo>
                      <a:pt x="33570" y="97356"/>
                    </a:lnTo>
                    <a:cubicBezTo>
                      <a:pt x="36035" y="79216"/>
                      <a:pt x="35690" y="46978"/>
                      <a:pt x="35690" y="46978"/>
                    </a:cubicBezTo>
                    <a:cubicBezTo>
                      <a:pt x="46830" y="16218"/>
                      <a:pt x="40866" y="0"/>
                      <a:pt x="408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44" name="Google Shape;2044;p52"/>
              <p:cNvSpPr/>
              <p:nvPr/>
            </p:nvSpPr>
            <p:spPr>
              <a:xfrm>
                <a:off x="2779970" y="7956508"/>
                <a:ext cx="3512879" cy="1811980"/>
              </a:xfrm>
              <a:custGeom>
                <a:avLst/>
                <a:gdLst/>
                <a:ahLst/>
                <a:cxnLst/>
                <a:rect l="l" t="t" r="r" b="b"/>
                <a:pathLst>
                  <a:path w="38993" h="20113" extrusionOk="0">
                    <a:moveTo>
                      <a:pt x="2514" y="0"/>
                    </a:moveTo>
                    <a:cubicBezTo>
                      <a:pt x="2514" y="0"/>
                      <a:pt x="0" y="6852"/>
                      <a:pt x="1282" y="20113"/>
                    </a:cubicBezTo>
                    <a:lnTo>
                      <a:pt x="11387" y="17796"/>
                    </a:lnTo>
                    <a:lnTo>
                      <a:pt x="18979" y="16070"/>
                    </a:lnTo>
                    <a:lnTo>
                      <a:pt x="18929" y="14049"/>
                    </a:lnTo>
                    <a:lnTo>
                      <a:pt x="21000" y="14049"/>
                    </a:lnTo>
                    <a:lnTo>
                      <a:pt x="20950" y="15676"/>
                    </a:lnTo>
                    <a:lnTo>
                      <a:pt x="38992" y="11585"/>
                    </a:lnTo>
                    <a:cubicBezTo>
                      <a:pt x="38893" y="3944"/>
                      <a:pt x="37415" y="0"/>
                      <a:pt x="3741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45" name="Google Shape;2045;p52"/>
              <p:cNvSpPr/>
              <p:nvPr/>
            </p:nvSpPr>
            <p:spPr>
              <a:xfrm>
                <a:off x="4463027" y="8259570"/>
                <a:ext cx="222162" cy="687387"/>
              </a:xfrm>
              <a:custGeom>
                <a:avLst/>
                <a:gdLst/>
                <a:ahLst/>
                <a:cxnLst/>
                <a:rect l="l" t="t" r="r" b="b"/>
                <a:pathLst>
                  <a:path w="2466" h="7630" extrusionOk="0">
                    <a:moveTo>
                      <a:pt x="2293" y="1"/>
                    </a:moveTo>
                    <a:cubicBezTo>
                      <a:pt x="2207" y="1"/>
                      <a:pt x="2121" y="62"/>
                      <a:pt x="2121" y="186"/>
                    </a:cubicBezTo>
                    <a:lnTo>
                      <a:pt x="2121" y="7284"/>
                    </a:lnTo>
                    <a:lnTo>
                      <a:pt x="247" y="7284"/>
                    </a:lnTo>
                    <a:cubicBezTo>
                      <a:pt x="1" y="7284"/>
                      <a:pt x="1" y="7629"/>
                      <a:pt x="247" y="7629"/>
                    </a:cubicBezTo>
                    <a:lnTo>
                      <a:pt x="2318" y="7629"/>
                    </a:lnTo>
                    <a:cubicBezTo>
                      <a:pt x="2367" y="7629"/>
                      <a:pt x="2466" y="7531"/>
                      <a:pt x="2466" y="7432"/>
                    </a:cubicBezTo>
                    <a:lnTo>
                      <a:pt x="2466" y="186"/>
                    </a:lnTo>
                    <a:cubicBezTo>
                      <a:pt x="2466" y="62"/>
                      <a:pt x="2379" y="1"/>
                      <a:pt x="2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46" name="Google Shape;2046;p52"/>
              <p:cNvSpPr/>
              <p:nvPr/>
            </p:nvSpPr>
            <p:spPr>
              <a:xfrm>
                <a:off x="4467531" y="8339569"/>
                <a:ext cx="35586" cy="687297"/>
              </a:xfrm>
              <a:custGeom>
                <a:avLst/>
                <a:gdLst/>
                <a:ahLst/>
                <a:cxnLst/>
                <a:rect l="l" t="t" r="r" b="b"/>
                <a:pathLst>
                  <a:path w="395" h="7629" extrusionOk="0">
                    <a:moveTo>
                      <a:pt x="197" y="0"/>
                    </a:moveTo>
                    <a:cubicBezTo>
                      <a:pt x="99" y="0"/>
                      <a:pt x="0" y="62"/>
                      <a:pt x="0" y="185"/>
                    </a:cubicBezTo>
                    <a:lnTo>
                      <a:pt x="0" y="7431"/>
                    </a:lnTo>
                    <a:cubicBezTo>
                      <a:pt x="0" y="7530"/>
                      <a:pt x="99" y="7628"/>
                      <a:pt x="197" y="7628"/>
                    </a:cubicBezTo>
                    <a:cubicBezTo>
                      <a:pt x="296" y="7628"/>
                      <a:pt x="395" y="7530"/>
                      <a:pt x="395" y="7431"/>
                    </a:cubicBezTo>
                    <a:lnTo>
                      <a:pt x="395" y="185"/>
                    </a:lnTo>
                    <a:cubicBezTo>
                      <a:pt x="395" y="62"/>
                      <a:pt x="296"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47" name="Google Shape;2047;p52"/>
              <p:cNvSpPr/>
              <p:nvPr/>
            </p:nvSpPr>
            <p:spPr>
              <a:xfrm>
                <a:off x="4720593" y="8289569"/>
                <a:ext cx="111171" cy="208829"/>
              </a:xfrm>
              <a:custGeom>
                <a:avLst/>
                <a:gdLst/>
                <a:ahLst/>
                <a:cxnLst/>
                <a:rect l="l" t="t" r="r" b="b"/>
                <a:pathLst>
                  <a:path w="1234" h="2318" extrusionOk="0">
                    <a:moveTo>
                      <a:pt x="642" y="346"/>
                    </a:moveTo>
                    <a:cubicBezTo>
                      <a:pt x="691" y="346"/>
                      <a:pt x="888" y="641"/>
                      <a:pt x="888" y="1134"/>
                    </a:cubicBezTo>
                    <a:cubicBezTo>
                      <a:pt x="888" y="1677"/>
                      <a:pt x="691" y="1972"/>
                      <a:pt x="642" y="1972"/>
                    </a:cubicBezTo>
                    <a:cubicBezTo>
                      <a:pt x="543" y="1972"/>
                      <a:pt x="346" y="1677"/>
                      <a:pt x="346" y="1134"/>
                    </a:cubicBezTo>
                    <a:cubicBezTo>
                      <a:pt x="346" y="641"/>
                      <a:pt x="543" y="346"/>
                      <a:pt x="642" y="346"/>
                    </a:cubicBezTo>
                    <a:close/>
                    <a:moveTo>
                      <a:pt x="642" y="1"/>
                    </a:moveTo>
                    <a:cubicBezTo>
                      <a:pt x="247" y="1"/>
                      <a:pt x="1" y="592"/>
                      <a:pt x="1" y="1134"/>
                    </a:cubicBezTo>
                    <a:cubicBezTo>
                      <a:pt x="1" y="1726"/>
                      <a:pt x="198" y="2317"/>
                      <a:pt x="642" y="2317"/>
                    </a:cubicBezTo>
                    <a:cubicBezTo>
                      <a:pt x="1036" y="2317"/>
                      <a:pt x="1233" y="1677"/>
                      <a:pt x="1233" y="1134"/>
                    </a:cubicBezTo>
                    <a:cubicBezTo>
                      <a:pt x="1233" y="592"/>
                      <a:pt x="1036" y="1"/>
                      <a:pt x="6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48" name="Google Shape;2048;p52"/>
              <p:cNvSpPr/>
              <p:nvPr/>
            </p:nvSpPr>
            <p:spPr>
              <a:xfrm>
                <a:off x="2984204" y="8150201"/>
                <a:ext cx="528558" cy="579099"/>
              </a:xfrm>
              <a:custGeom>
                <a:avLst/>
                <a:gdLst/>
                <a:ahLst/>
                <a:cxnLst/>
                <a:rect l="l" t="t" r="r" b="b"/>
                <a:pathLst>
                  <a:path w="5867" h="6428" extrusionOk="0">
                    <a:moveTo>
                      <a:pt x="5642" y="0"/>
                    </a:moveTo>
                    <a:cubicBezTo>
                      <a:pt x="5575" y="0"/>
                      <a:pt x="5522" y="46"/>
                      <a:pt x="5522" y="118"/>
                    </a:cubicBezTo>
                    <a:cubicBezTo>
                      <a:pt x="4832" y="2879"/>
                      <a:pt x="2811" y="5097"/>
                      <a:pt x="149" y="6083"/>
                    </a:cubicBezTo>
                    <a:cubicBezTo>
                      <a:pt x="50" y="6132"/>
                      <a:pt x="1" y="6231"/>
                      <a:pt x="1" y="6329"/>
                    </a:cubicBezTo>
                    <a:cubicBezTo>
                      <a:pt x="50" y="6378"/>
                      <a:pt x="100" y="6428"/>
                      <a:pt x="198" y="6428"/>
                    </a:cubicBezTo>
                    <a:lnTo>
                      <a:pt x="247" y="6428"/>
                    </a:lnTo>
                    <a:cubicBezTo>
                      <a:pt x="3057" y="5442"/>
                      <a:pt x="5128" y="3076"/>
                      <a:pt x="5867" y="217"/>
                    </a:cubicBezTo>
                    <a:cubicBezTo>
                      <a:pt x="5867" y="118"/>
                      <a:pt x="5818" y="19"/>
                      <a:pt x="5719" y="19"/>
                    </a:cubicBezTo>
                    <a:cubicBezTo>
                      <a:pt x="5693" y="6"/>
                      <a:pt x="5666" y="0"/>
                      <a:pt x="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49" name="Google Shape;2049;p52"/>
              <p:cNvSpPr/>
              <p:nvPr/>
            </p:nvSpPr>
            <p:spPr>
              <a:xfrm>
                <a:off x="5679868" y="8150741"/>
                <a:ext cx="532972" cy="578558"/>
              </a:xfrm>
              <a:custGeom>
                <a:avLst/>
                <a:gdLst/>
                <a:ahLst/>
                <a:cxnLst/>
                <a:rect l="l" t="t" r="r" b="b"/>
                <a:pathLst>
                  <a:path w="5916" h="6422" extrusionOk="0">
                    <a:moveTo>
                      <a:pt x="251" y="0"/>
                    </a:moveTo>
                    <a:cubicBezTo>
                      <a:pt x="234" y="0"/>
                      <a:pt x="216" y="4"/>
                      <a:pt x="198" y="13"/>
                    </a:cubicBezTo>
                    <a:cubicBezTo>
                      <a:pt x="99" y="13"/>
                      <a:pt x="0" y="112"/>
                      <a:pt x="50" y="211"/>
                    </a:cubicBezTo>
                    <a:cubicBezTo>
                      <a:pt x="740" y="3070"/>
                      <a:pt x="2860" y="5436"/>
                      <a:pt x="5669" y="6422"/>
                    </a:cubicBezTo>
                    <a:lnTo>
                      <a:pt x="5719" y="6422"/>
                    </a:lnTo>
                    <a:cubicBezTo>
                      <a:pt x="5768" y="6422"/>
                      <a:pt x="5866" y="6372"/>
                      <a:pt x="5866" y="6323"/>
                    </a:cubicBezTo>
                    <a:cubicBezTo>
                      <a:pt x="5916" y="6225"/>
                      <a:pt x="5866" y="6126"/>
                      <a:pt x="5768" y="6077"/>
                    </a:cubicBezTo>
                    <a:cubicBezTo>
                      <a:pt x="3106" y="5140"/>
                      <a:pt x="1085" y="2873"/>
                      <a:pt x="395" y="161"/>
                    </a:cubicBezTo>
                    <a:cubicBezTo>
                      <a:pt x="395" y="81"/>
                      <a:pt x="329" y="0"/>
                      <a:pt x="2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0" name="Google Shape;2050;p52"/>
              <p:cNvSpPr/>
              <p:nvPr/>
            </p:nvSpPr>
            <p:spPr>
              <a:xfrm>
                <a:off x="4125550" y="9154341"/>
                <a:ext cx="895675" cy="85676"/>
              </a:xfrm>
              <a:custGeom>
                <a:avLst/>
                <a:gdLst/>
                <a:ahLst/>
                <a:cxnLst/>
                <a:rect l="l" t="t" r="r" b="b"/>
                <a:pathLst>
                  <a:path w="9942" h="951" extrusionOk="0">
                    <a:moveTo>
                      <a:pt x="193" y="1"/>
                    </a:moveTo>
                    <a:cubicBezTo>
                      <a:pt x="116" y="1"/>
                      <a:pt x="50" y="81"/>
                      <a:pt x="50" y="162"/>
                    </a:cubicBezTo>
                    <a:cubicBezTo>
                      <a:pt x="1" y="211"/>
                      <a:pt x="50" y="359"/>
                      <a:pt x="148" y="359"/>
                    </a:cubicBezTo>
                    <a:cubicBezTo>
                      <a:pt x="1775" y="753"/>
                      <a:pt x="3451" y="951"/>
                      <a:pt x="5078" y="951"/>
                    </a:cubicBezTo>
                    <a:cubicBezTo>
                      <a:pt x="6655" y="951"/>
                      <a:pt x="8233" y="753"/>
                      <a:pt x="9711" y="359"/>
                    </a:cubicBezTo>
                    <a:cubicBezTo>
                      <a:pt x="9942" y="313"/>
                      <a:pt x="9871" y="9"/>
                      <a:pt x="9660" y="9"/>
                    </a:cubicBezTo>
                    <a:cubicBezTo>
                      <a:pt x="9645" y="9"/>
                      <a:pt x="9629" y="11"/>
                      <a:pt x="9613" y="14"/>
                    </a:cubicBezTo>
                    <a:cubicBezTo>
                      <a:pt x="8085" y="384"/>
                      <a:pt x="6520" y="569"/>
                      <a:pt x="4948" y="569"/>
                    </a:cubicBezTo>
                    <a:cubicBezTo>
                      <a:pt x="3377" y="569"/>
                      <a:pt x="1800" y="384"/>
                      <a:pt x="247" y="14"/>
                    </a:cubicBezTo>
                    <a:cubicBezTo>
                      <a:pt x="229" y="5"/>
                      <a:pt x="211" y="1"/>
                      <a:pt x="1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1" name="Google Shape;2051;p52"/>
              <p:cNvSpPr/>
              <p:nvPr/>
            </p:nvSpPr>
            <p:spPr>
              <a:xfrm>
                <a:off x="4565188" y="9599654"/>
                <a:ext cx="235495" cy="5338103"/>
              </a:xfrm>
              <a:custGeom>
                <a:avLst/>
                <a:gdLst/>
                <a:ahLst/>
                <a:cxnLst/>
                <a:rect l="l" t="t" r="r" b="b"/>
                <a:pathLst>
                  <a:path w="2614" h="59253" extrusionOk="0">
                    <a:moveTo>
                      <a:pt x="1085" y="0"/>
                    </a:moveTo>
                    <a:cubicBezTo>
                      <a:pt x="987" y="0"/>
                      <a:pt x="888" y="99"/>
                      <a:pt x="888" y="198"/>
                    </a:cubicBezTo>
                    <a:lnTo>
                      <a:pt x="1" y="27654"/>
                    </a:lnTo>
                    <a:lnTo>
                      <a:pt x="2268" y="59055"/>
                    </a:lnTo>
                    <a:cubicBezTo>
                      <a:pt x="2268" y="59154"/>
                      <a:pt x="2317" y="59203"/>
                      <a:pt x="2416" y="59203"/>
                    </a:cubicBezTo>
                    <a:lnTo>
                      <a:pt x="2416" y="59252"/>
                    </a:lnTo>
                    <a:cubicBezTo>
                      <a:pt x="2515" y="59252"/>
                      <a:pt x="2613" y="59154"/>
                      <a:pt x="2564" y="59055"/>
                    </a:cubicBezTo>
                    <a:lnTo>
                      <a:pt x="346" y="27654"/>
                    </a:lnTo>
                    <a:lnTo>
                      <a:pt x="1233" y="198"/>
                    </a:lnTo>
                    <a:cubicBezTo>
                      <a:pt x="1233" y="99"/>
                      <a:pt x="1184" y="0"/>
                      <a:pt x="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2" name="Google Shape;2052;p52"/>
              <p:cNvSpPr/>
              <p:nvPr/>
            </p:nvSpPr>
            <p:spPr>
              <a:xfrm>
                <a:off x="3352851" y="2782835"/>
                <a:ext cx="2451439" cy="2064052"/>
              </a:xfrm>
              <a:custGeom>
                <a:avLst/>
                <a:gdLst/>
                <a:ahLst/>
                <a:cxnLst/>
                <a:rect l="l" t="t" r="r" b="b"/>
                <a:pathLst>
                  <a:path w="27211" h="22911" extrusionOk="0">
                    <a:moveTo>
                      <a:pt x="19817" y="1"/>
                    </a:moveTo>
                    <a:lnTo>
                      <a:pt x="13655" y="937"/>
                    </a:lnTo>
                    <a:lnTo>
                      <a:pt x="7493" y="1"/>
                    </a:lnTo>
                    <a:lnTo>
                      <a:pt x="7493" y="1"/>
                    </a:lnTo>
                    <a:lnTo>
                      <a:pt x="10254" y="11486"/>
                    </a:lnTo>
                    <a:lnTo>
                      <a:pt x="0" y="18634"/>
                    </a:lnTo>
                    <a:cubicBezTo>
                      <a:pt x="3436" y="21722"/>
                      <a:pt x="7419" y="22910"/>
                      <a:pt x="11555" y="22910"/>
                    </a:cubicBezTo>
                    <a:cubicBezTo>
                      <a:pt x="16794" y="22910"/>
                      <a:pt x="22280" y="21003"/>
                      <a:pt x="27211" y="18634"/>
                    </a:cubicBezTo>
                    <a:lnTo>
                      <a:pt x="16958" y="11486"/>
                    </a:lnTo>
                    <a:lnTo>
                      <a:pt x="1981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3" name="Google Shape;2053;p52"/>
              <p:cNvSpPr/>
              <p:nvPr/>
            </p:nvSpPr>
            <p:spPr>
              <a:xfrm>
                <a:off x="4027893" y="2778421"/>
                <a:ext cx="1110269" cy="732792"/>
              </a:xfrm>
              <a:custGeom>
                <a:avLst/>
                <a:gdLst/>
                <a:ahLst/>
                <a:cxnLst/>
                <a:rect l="l" t="t" r="r" b="b"/>
                <a:pathLst>
                  <a:path w="12324" h="8134" extrusionOk="0">
                    <a:moveTo>
                      <a:pt x="12324" y="0"/>
                    </a:moveTo>
                    <a:lnTo>
                      <a:pt x="6162" y="986"/>
                    </a:lnTo>
                    <a:lnTo>
                      <a:pt x="0" y="0"/>
                    </a:lnTo>
                    <a:lnTo>
                      <a:pt x="0" y="0"/>
                    </a:lnTo>
                    <a:lnTo>
                      <a:pt x="1923" y="8134"/>
                    </a:lnTo>
                    <a:cubicBezTo>
                      <a:pt x="4880" y="7542"/>
                      <a:pt x="7838" y="6902"/>
                      <a:pt x="10795" y="6162"/>
                    </a:cubicBezTo>
                    <a:lnTo>
                      <a:pt x="123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4" name="Google Shape;2054;p52"/>
              <p:cNvSpPr/>
              <p:nvPr/>
            </p:nvSpPr>
            <p:spPr>
              <a:xfrm>
                <a:off x="3006456" y="4394901"/>
                <a:ext cx="3144231" cy="3810357"/>
              </a:xfrm>
              <a:custGeom>
                <a:avLst/>
                <a:gdLst/>
                <a:ahLst/>
                <a:cxnLst/>
                <a:rect l="l" t="t" r="r" b="b"/>
                <a:pathLst>
                  <a:path w="34901" h="42295" extrusionOk="0">
                    <a:moveTo>
                      <a:pt x="30021" y="0"/>
                    </a:moveTo>
                    <a:cubicBezTo>
                      <a:pt x="26816" y="1331"/>
                      <a:pt x="23366" y="2071"/>
                      <a:pt x="19915" y="2169"/>
                    </a:cubicBezTo>
                    <a:cubicBezTo>
                      <a:pt x="19043" y="2212"/>
                      <a:pt x="18163" y="2235"/>
                      <a:pt x="17280" y="2235"/>
                    </a:cubicBezTo>
                    <a:cubicBezTo>
                      <a:pt x="13026" y="2235"/>
                      <a:pt x="8701" y="1691"/>
                      <a:pt x="4782" y="99"/>
                    </a:cubicBezTo>
                    <a:lnTo>
                      <a:pt x="3057" y="1331"/>
                    </a:lnTo>
                    <a:cubicBezTo>
                      <a:pt x="3057" y="1331"/>
                      <a:pt x="7444" y="3944"/>
                      <a:pt x="6557" y="10648"/>
                    </a:cubicBezTo>
                    <a:cubicBezTo>
                      <a:pt x="5719" y="17401"/>
                      <a:pt x="0" y="39485"/>
                      <a:pt x="0" y="39485"/>
                    </a:cubicBezTo>
                    <a:cubicBezTo>
                      <a:pt x="0" y="39485"/>
                      <a:pt x="6162" y="41753"/>
                      <a:pt x="15873" y="42196"/>
                    </a:cubicBezTo>
                    <a:lnTo>
                      <a:pt x="16415" y="42295"/>
                    </a:lnTo>
                    <a:lnTo>
                      <a:pt x="18190" y="42295"/>
                    </a:lnTo>
                    <a:lnTo>
                      <a:pt x="19028" y="42196"/>
                    </a:lnTo>
                    <a:cubicBezTo>
                      <a:pt x="28788" y="41802"/>
                      <a:pt x="34901" y="39485"/>
                      <a:pt x="34901" y="39485"/>
                    </a:cubicBezTo>
                    <a:cubicBezTo>
                      <a:pt x="34901" y="39485"/>
                      <a:pt x="28936" y="17253"/>
                      <a:pt x="28049" y="10500"/>
                    </a:cubicBezTo>
                    <a:cubicBezTo>
                      <a:pt x="27211" y="3747"/>
                      <a:pt x="31894" y="1282"/>
                      <a:pt x="31894" y="1282"/>
                    </a:cubicBezTo>
                    <a:lnTo>
                      <a:pt x="3002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5" name="Google Shape;2055;p52"/>
              <p:cNvSpPr/>
              <p:nvPr/>
            </p:nvSpPr>
            <p:spPr>
              <a:xfrm>
                <a:off x="3552670" y="5638770"/>
                <a:ext cx="853423" cy="235045"/>
              </a:xfrm>
              <a:custGeom>
                <a:avLst/>
                <a:gdLst/>
                <a:ahLst/>
                <a:cxnLst/>
                <a:rect l="l" t="t" r="r" b="b"/>
                <a:pathLst>
                  <a:path w="9473" h="2609" extrusionOk="0">
                    <a:moveTo>
                      <a:pt x="9199" y="0"/>
                    </a:moveTo>
                    <a:cubicBezTo>
                      <a:pt x="9157" y="0"/>
                      <a:pt x="9113" y="14"/>
                      <a:pt x="9071" y="45"/>
                    </a:cubicBezTo>
                    <a:cubicBezTo>
                      <a:pt x="7297" y="1464"/>
                      <a:pt x="5116" y="2219"/>
                      <a:pt x="2875" y="2219"/>
                    </a:cubicBezTo>
                    <a:cubicBezTo>
                      <a:pt x="2001" y="2219"/>
                      <a:pt x="1118" y="2104"/>
                      <a:pt x="247" y="1869"/>
                    </a:cubicBezTo>
                    <a:cubicBezTo>
                      <a:pt x="148" y="1869"/>
                      <a:pt x="50" y="1918"/>
                      <a:pt x="50" y="2017"/>
                    </a:cubicBezTo>
                    <a:cubicBezTo>
                      <a:pt x="1" y="2116"/>
                      <a:pt x="99" y="2214"/>
                      <a:pt x="198" y="2214"/>
                    </a:cubicBezTo>
                    <a:cubicBezTo>
                      <a:pt x="1036" y="2461"/>
                      <a:pt x="1923" y="2608"/>
                      <a:pt x="2810" y="2608"/>
                    </a:cubicBezTo>
                    <a:cubicBezTo>
                      <a:pt x="5176" y="2608"/>
                      <a:pt x="7493" y="1770"/>
                      <a:pt x="9317" y="341"/>
                    </a:cubicBezTo>
                    <a:cubicBezTo>
                      <a:pt x="9472" y="186"/>
                      <a:pt x="9353" y="0"/>
                      <a:pt x="91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6" name="Google Shape;2056;p52"/>
              <p:cNvSpPr/>
              <p:nvPr/>
            </p:nvSpPr>
            <p:spPr>
              <a:xfrm>
                <a:off x="4737079" y="5636878"/>
                <a:ext cx="849639" cy="236937"/>
              </a:xfrm>
              <a:custGeom>
                <a:avLst/>
                <a:gdLst/>
                <a:ahLst/>
                <a:cxnLst/>
                <a:rect l="l" t="t" r="r" b="b"/>
                <a:pathLst>
                  <a:path w="9431" h="2630" extrusionOk="0">
                    <a:moveTo>
                      <a:pt x="225" y="1"/>
                    </a:moveTo>
                    <a:cubicBezTo>
                      <a:pt x="89" y="1"/>
                      <a:pt x="1" y="200"/>
                      <a:pt x="114" y="313"/>
                    </a:cubicBezTo>
                    <a:cubicBezTo>
                      <a:pt x="1987" y="1791"/>
                      <a:pt x="4254" y="2629"/>
                      <a:pt x="6621" y="2629"/>
                    </a:cubicBezTo>
                    <a:cubicBezTo>
                      <a:pt x="7508" y="2580"/>
                      <a:pt x="8395" y="2482"/>
                      <a:pt x="9282" y="2235"/>
                    </a:cubicBezTo>
                    <a:cubicBezTo>
                      <a:pt x="9381" y="2186"/>
                      <a:pt x="9430" y="2087"/>
                      <a:pt x="9381" y="2038"/>
                    </a:cubicBezTo>
                    <a:cubicBezTo>
                      <a:pt x="9381" y="1957"/>
                      <a:pt x="9315" y="1877"/>
                      <a:pt x="9238" y="1877"/>
                    </a:cubicBezTo>
                    <a:cubicBezTo>
                      <a:pt x="9220" y="1877"/>
                      <a:pt x="9202" y="1881"/>
                      <a:pt x="9184" y="1890"/>
                    </a:cubicBezTo>
                    <a:cubicBezTo>
                      <a:pt x="8326" y="2125"/>
                      <a:pt x="7450" y="2240"/>
                      <a:pt x="6577" y="2240"/>
                    </a:cubicBezTo>
                    <a:cubicBezTo>
                      <a:pt x="4340" y="2240"/>
                      <a:pt x="2133" y="1485"/>
                      <a:pt x="360" y="66"/>
                    </a:cubicBezTo>
                    <a:cubicBezTo>
                      <a:pt x="314" y="20"/>
                      <a:pt x="267" y="1"/>
                      <a:pt x="2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7" name="Google Shape;2057;p52"/>
              <p:cNvSpPr/>
              <p:nvPr/>
            </p:nvSpPr>
            <p:spPr>
              <a:xfrm>
                <a:off x="2322585" y="4510396"/>
                <a:ext cx="2415944" cy="3003961"/>
              </a:xfrm>
              <a:custGeom>
                <a:avLst/>
                <a:gdLst/>
                <a:ahLst/>
                <a:cxnLst/>
                <a:rect l="l" t="t" r="r" b="b"/>
                <a:pathLst>
                  <a:path w="26817" h="33344" extrusionOk="0">
                    <a:moveTo>
                      <a:pt x="10648" y="0"/>
                    </a:moveTo>
                    <a:cubicBezTo>
                      <a:pt x="10648" y="0"/>
                      <a:pt x="0" y="27309"/>
                      <a:pt x="6359" y="31401"/>
                    </a:cubicBezTo>
                    <a:cubicBezTo>
                      <a:pt x="6359" y="31401"/>
                      <a:pt x="8503" y="33344"/>
                      <a:pt x="13094" y="33344"/>
                    </a:cubicBezTo>
                    <a:cubicBezTo>
                      <a:pt x="16378" y="33344"/>
                      <a:pt x="20915" y="32349"/>
                      <a:pt x="26816" y="28936"/>
                    </a:cubicBezTo>
                    <a:lnTo>
                      <a:pt x="11584" y="22675"/>
                    </a:lnTo>
                    <a:lnTo>
                      <a:pt x="14197" y="10943"/>
                    </a:lnTo>
                    <a:cubicBezTo>
                      <a:pt x="14197" y="10943"/>
                      <a:pt x="16169" y="3451"/>
                      <a:pt x="106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8" name="Google Shape;2058;p52"/>
              <p:cNvSpPr/>
              <p:nvPr/>
            </p:nvSpPr>
            <p:spPr>
              <a:xfrm>
                <a:off x="2717809" y="6881827"/>
                <a:ext cx="506306" cy="586306"/>
              </a:xfrm>
              <a:custGeom>
                <a:avLst/>
                <a:gdLst/>
                <a:ahLst/>
                <a:cxnLst/>
                <a:rect l="l" t="t" r="r" b="b"/>
                <a:pathLst>
                  <a:path w="5620" h="6508" extrusionOk="0">
                    <a:moveTo>
                      <a:pt x="1430" y="0"/>
                    </a:moveTo>
                    <a:cubicBezTo>
                      <a:pt x="937" y="0"/>
                      <a:pt x="444" y="99"/>
                      <a:pt x="0" y="247"/>
                    </a:cubicBezTo>
                    <a:cubicBezTo>
                      <a:pt x="148" y="2514"/>
                      <a:pt x="740" y="4240"/>
                      <a:pt x="1972" y="5078"/>
                    </a:cubicBezTo>
                    <a:cubicBezTo>
                      <a:pt x="2859" y="5768"/>
                      <a:pt x="3845" y="6261"/>
                      <a:pt x="4930" y="6507"/>
                    </a:cubicBezTo>
                    <a:cubicBezTo>
                      <a:pt x="5373" y="5817"/>
                      <a:pt x="5620" y="5028"/>
                      <a:pt x="5620" y="4190"/>
                    </a:cubicBezTo>
                    <a:cubicBezTo>
                      <a:pt x="5620" y="1873"/>
                      <a:pt x="3747" y="0"/>
                      <a:pt x="1430" y="0"/>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59" name="Google Shape;2059;p52"/>
              <p:cNvSpPr/>
              <p:nvPr/>
            </p:nvSpPr>
            <p:spPr>
              <a:xfrm>
                <a:off x="3197446" y="4510396"/>
                <a:ext cx="506306" cy="1221350"/>
              </a:xfrm>
              <a:custGeom>
                <a:avLst/>
                <a:gdLst/>
                <a:ahLst/>
                <a:cxnLst/>
                <a:rect l="l" t="t" r="r" b="b"/>
                <a:pathLst>
                  <a:path w="5620" h="13557" extrusionOk="0">
                    <a:moveTo>
                      <a:pt x="937" y="0"/>
                    </a:moveTo>
                    <a:lnTo>
                      <a:pt x="0" y="2514"/>
                    </a:lnTo>
                    <a:cubicBezTo>
                      <a:pt x="3697" y="5965"/>
                      <a:pt x="3894" y="13556"/>
                      <a:pt x="3894" y="13556"/>
                    </a:cubicBezTo>
                    <a:lnTo>
                      <a:pt x="4683" y="9613"/>
                    </a:lnTo>
                    <a:cubicBezTo>
                      <a:pt x="5620" y="2021"/>
                      <a:pt x="937" y="0"/>
                      <a:pt x="93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0" name="Google Shape;2060;p52"/>
              <p:cNvSpPr/>
              <p:nvPr/>
            </p:nvSpPr>
            <p:spPr>
              <a:xfrm>
                <a:off x="3055285" y="4510396"/>
                <a:ext cx="3837023" cy="2862069"/>
              </a:xfrm>
              <a:custGeom>
                <a:avLst/>
                <a:gdLst/>
                <a:ahLst/>
                <a:cxnLst/>
                <a:rect l="l" t="t" r="r" b="b"/>
                <a:pathLst>
                  <a:path w="42591" h="31769" extrusionOk="0">
                    <a:moveTo>
                      <a:pt x="31352" y="0"/>
                    </a:moveTo>
                    <a:cubicBezTo>
                      <a:pt x="25190" y="3401"/>
                      <a:pt x="28148" y="12817"/>
                      <a:pt x="28148" y="12817"/>
                    </a:cubicBezTo>
                    <a:lnTo>
                      <a:pt x="30662" y="24894"/>
                    </a:lnTo>
                    <a:cubicBezTo>
                      <a:pt x="30662" y="24894"/>
                      <a:pt x="10887" y="20948"/>
                      <a:pt x="6085" y="20948"/>
                    </a:cubicBezTo>
                    <a:cubicBezTo>
                      <a:pt x="6026" y="20948"/>
                      <a:pt x="5970" y="20949"/>
                      <a:pt x="5916" y="20950"/>
                    </a:cubicBezTo>
                    <a:cubicBezTo>
                      <a:pt x="1430" y="21049"/>
                      <a:pt x="1" y="26028"/>
                      <a:pt x="1" y="26028"/>
                    </a:cubicBezTo>
                    <a:lnTo>
                      <a:pt x="6212" y="25239"/>
                    </a:lnTo>
                    <a:cubicBezTo>
                      <a:pt x="6212" y="25239"/>
                      <a:pt x="19858" y="31769"/>
                      <a:pt x="29912" y="31769"/>
                    </a:cubicBezTo>
                    <a:cubicBezTo>
                      <a:pt x="33220" y="31769"/>
                      <a:pt x="36140" y="31062"/>
                      <a:pt x="38056" y="29182"/>
                    </a:cubicBezTo>
                    <a:cubicBezTo>
                      <a:pt x="42591" y="24795"/>
                      <a:pt x="31352" y="0"/>
                      <a:pt x="313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1" name="Google Shape;2061;p52"/>
              <p:cNvSpPr/>
              <p:nvPr/>
            </p:nvSpPr>
            <p:spPr>
              <a:xfrm>
                <a:off x="6106173" y="6615342"/>
                <a:ext cx="488648" cy="675134"/>
              </a:xfrm>
              <a:custGeom>
                <a:avLst/>
                <a:gdLst/>
                <a:ahLst/>
                <a:cxnLst/>
                <a:rect l="l" t="t" r="r" b="b"/>
                <a:pathLst>
                  <a:path w="5424" h="7494" extrusionOk="0">
                    <a:moveTo>
                      <a:pt x="4191" y="1"/>
                    </a:moveTo>
                    <a:cubicBezTo>
                      <a:pt x="1874" y="1"/>
                      <a:pt x="1" y="1874"/>
                      <a:pt x="1" y="4191"/>
                    </a:cubicBezTo>
                    <a:cubicBezTo>
                      <a:pt x="1" y="5472"/>
                      <a:pt x="592" y="6705"/>
                      <a:pt x="1578" y="7493"/>
                    </a:cubicBezTo>
                    <a:cubicBezTo>
                      <a:pt x="2564" y="7099"/>
                      <a:pt x="3451" y="6557"/>
                      <a:pt x="4191" y="5817"/>
                    </a:cubicBezTo>
                    <a:cubicBezTo>
                      <a:pt x="5226" y="4831"/>
                      <a:pt x="5423" y="2761"/>
                      <a:pt x="5127" y="148"/>
                    </a:cubicBezTo>
                    <a:cubicBezTo>
                      <a:pt x="4832" y="50"/>
                      <a:pt x="4536" y="1"/>
                      <a:pt x="4191"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2" name="Google Shape;2062;p52"/>
              <p:cNvSpPr/>
              <p:nvPr/>
            </p:nvSpPr>
            <p:spPr>
              <a:xfrm>
                <a:off x="5302392" y="4510396"/>
                <a:ext cx="679549" cy="1070359"/>
              </a:xfrm>
              <a:custGeom>
                <a:avLst/>
                <a:gdLst/>
                <a:ahLst/>
                <a:cxnLst/>
                <a:rect l="l" t="t" r="r" b="b"/>
                <a:pathLst>
                  <a:path w="7543" h="11881" extrusionOk="0">
                    <a:moveTo>
                      <a:pt x="6409" y="0"/>
                    </a:moveTo>
                    <a:cubicBezTo>
                      <a:pt x="0" y="3549"/>
                      <a:pt x="3007" y="11880"/>
                      <a:pt x="3007" y="11880"/>
                    </a:cubicBezTo>
                    <a:cubicBezTo>
                      <a:pt x="2761" y="4141"/>
                      <a:pt x="7542" y="2662"/>
                      <a:pt x="7542" y="2662"/>
                    </a:cubicBezTo>
                    <a:lnTo>
                      <a:pt x="6409"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3" name="Google Shape;2063;p52"/>
              <p:cNvSpPr/>
              <p:nvPr/>
            </p:nvSpPr>
            <p:spPr>
              <a:xfrm>
                <a:off x="3041951" y="6388857"/>
                <a:ext cx="2513691" cy="985945"/>
              </a:xfrm>
              <a:custGeom>
                <a:avLst/>
                <a:gdLst/>
                <a:ahLst/>
                <a:cxnLst/>
                <a:rect l="l" t="t" r="r" b="b"/>
                <a:pathLst>
                  <a:path w="27902" h="10944" extrusionOk="0">
                    <a:moveTo>
                      <a:pt x="6064" y="1"/>
                    </a:moveTo>
                    <a:cubicBezTo>
                      <a:pt x="1578" y="50"/>
                      <a:pt x="50" y="5078"/>
                      <a:pt x="50" y="5127"/>
                    </a:cubicBezTo>
                    <a:cubicBezTo>
                      <a:pt x="1" y="5177"/>
                      <a:pt x="1" y="5226"/>
                      <a:pt x="50" y="5226"/>
                    </a:cubicBezTo>
                    <a:cubicBezTo>
                      <a:pt x="50" y="5275"/>
                      <a:pt x="99" y="5275"/>
                      <a:pt x="149" y="5275"/>
                    </a:cubicBezTo>
                    <a:lnTo>
                      <a:pt x="6360" y="4536"/>
                    </a:lnTo>
                    <a:cubicBezTo>
                      <a:pt x="7050" y="4831"/>
                      <a:pt x="18387" y="10106"/>
                      <a:pt x="27803" y="10944"/>
                    </a:cubicBezTo>
                    <a:cubicBezTo>
                      <a:pt x="27852" y="10944"/>
                      <a:pt x="27901" y="10895"/>
                      <a:pt x="27901" y="10796"/>
                    </a:cubicBezTo>
                    <a:cubicBezTo>
                      <a:pt x="27901" y="10747"/>
                      <a:pt x="27852" y="10697"/>
                      <a:pt x="27803" y="10697"/>
                    </a:cubicBezTo>
                    <a:cubicBezTo>
                      <a:pt x="18240" y="9859"/>
                      <a:pt x="6557" y="4339"/>
                      <a:pt x="6458" y="4289"/>
                    </a:cubicBezTo>
                    <a:lnTo>
                      <a:pt x="6360" y="4289"/>
                    </a:lnTo>
                    <a:lnTo>
                      <a:pt x="346" y="5029"/>
                    </a:lnTo>
                    <a:cubicBezTo>
                      <a:pt x="642" y="4141"/>
                      <a:pt x="2219" y="296"/>
                      <a:pt x="6064" y="198"/>
                    </a:cubicBezTo>
                    <a:cubicBezTo>
                      <a:pt x="6083" y="207"/>
                      <a:pt x="6100" y="211"/>
                      <a:pt x="6115" y="211"/>
                    </a:cubicBezTo>
                    <a:cubicBezTo>
                      <a:pt x="6180" y="211"/>
                      <a:pt x="6212" y="139"/>
                      <a:pt x="6212" y="99"/>
                    </a:cubicBezTo>
                    <a:cubicBezTo>
                      <a:pt x="6212" y="50"/>
                      <a:pt x="6163" y="1"/>
                      <a:pt x="60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4" name="Google Shape;2064;p52"/>
              <p:cNvSpPr/>
              <p:nvPr/>
            </p:nvSpPr>
            <p:spPr>
              <a:xfrm>
                <a:off x="4352036" y="6224353"/>
                <a:ext cx="1874142" cy="528738"/>
              </a:xfrm>
              <a:custGeom>
                <a:avLst/>
                <a:gdLst/>
                <a:ahLst/>
                <a:cxnLst/>
                <a:rect l="l" t="t" r="r" b="b"/>
                <a:pathLst>
                  <a:path w="20803" h="5869" extrusionOk="0">
                    <a:moveTo>
                      <a:pt x="13538" y="1"/>
                    </a:moveTo>
                    <a:cubicBezTo>
                      <a:pt x="13161" y="1"/>
                      <a:pt x="12817" y="17"/>
                      <a:pt x="12521" y="52"/>
                    </a:cubicBezTo>
                    <a:cubicBezTo>
                      <a:pt x="10057" y="397"/>
                      <a:pt x="1" y="2911"/>
                      <a:pt x="1" y="2911"/>
                    </a:cubicBezTo>
                    <a:lnTo>
                      <a:pt x="16268" y="5869"/>
                    </a:lnTo>
                    <a:lnTo>
                      <a:pt x="15923" y="4390"/>
                    </a:lnTo>
                    <a:lnTo>
                      <a:pt x="15923" y="4390"/>
                    </a:lnTo>
                    <a:cubicBezTo>
                      <a:pt x="17303" y="4488"/>
                      <a:pt x="19472" y="5770"/>
                      <a:pt x="19472" y="5770"/>
                    </a:cubicBezTo>
                    <a:lnTo>
                      <a:pt x="19965" y="4883"/>
                    </a:lnTo>
                    <a:cubicBezTo>
                      <a:pt x="18535" y="4045"/>
                      <a:pt x="17056" y="3453"/>
                      <a:pt x="15479" y="3010"/>
                    </a:cubicBezTo>
                    <a:cubicBezTo>
                      <a:pt x="15565" y="2993"/>
                      <a:pt x="15672" y="2986"/>
                      <a:pt x="15794" y="2986"/>
                    </a:cubicBezTo>
                    <a:cubicBezTo>
                      <a:pt x="17144" y="2986"/>
                      <a:pt x="20458" y="3897"/>
                      <a:pt x="20458" y="3897"/>
                    </a:cubicBezTo>
                    <a:lnTo>
                      <a:pt x="20803" y="2911"/>
                    </a:lnTo>
                    <a:cubicBezTo>
                      <a:pt x="20704" y="2517"/>
                      <a:pt x="14690" y="1482"/>
                      <a:pt x="14690" y="1482"/>
                    </a:cubicBezTo>
                    <a:cubicBezTo>
                      <a:pt x="14986" y="1383"/>
                      <a:pt x="15516" y="1346"/>
                      <a:pt x="16144" y="1346"/>
                    </a:cubicBezTo>
                    <a:cubicBezTo>
                      <a:pt x="18030" y="1346"/>
                      <a:pt x="20803" y="1679"/>
                      <a:pt x="20803" y="1679"/>
                    </a:cubicBezTo>
                    <a:lnTo>
                      <a:pt x="20803" y="841"/>
                    </a:lnTo>
                    <a:cubicBezTo>
                      <a:pt x="20803" y="841"/>
                      <a:pt x="16298" y="1"/>
                      <a:pt x="13538" y="1"/>
                    </a:cubicBezTo>
                    <a:close/>
                  </a:path>
                </a:pathLst>
              </a:custGeom>
              <a:solidFill>
                <a:srgbClr val="B959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5" name="Google Shape;2065;p52"/>
              <p:cNvSpPr/>
              <p:nvPr/>
            </p:nvSpPr>
            <p:spPr>
              <a:xfrm>
                <a:off x="4289874" y="6471469"/>
                <a:ext cx="1754232" cy="343783"/>
              </a:xfrm>
              <a:custGeom>
                <a:avLst/>
                <a:gdLst/>
                <a:ahLst/>
                <a:cxnLst/>
                <a:rect l="l" t="t" r="r" b="b"/>
                <a:pathLst>
                  <a:path w="19472" h="3816" extrusionOk="0">
                    <a:moveTo>
                      <a:pt x="101" y="1"/>
                    </a:moveTo>
                    <a:cubicBezTo>
                      <a:pt x="53" y="1"/>
                      <a:pt x="0" y="47"/>
                      <a:pt x="0" y="119"/>
                    </a:cubicBezTo>
                    <a:cubicBezTo>
                      <a:pt x="0" y="168"/>
                      <a:pt x="50" y="217"/>
                      <a:pt x="99" y="217"/>
                    </a:cubicBezTo>
                    <a:cubicBezTo>
                      <a:pt x="198" y="267"/>
                      <a:pt x="10894" y="1795"/>
                      <a:pt x="16958" y="3274"/>
                    </a:cubicBezTo>
                    <a:lnTo>
                      <a:pt x="19324" y="3816"/>
                    </a:lnTo>
                    <a:cubicBezTo>
                      <a:pt x="19373" y="3816"/>
                      <a:pt x="19422" y="3767"/>
                      <a:pt x="19422" y="3717"/>
                    </a:cubicBezTo>
                    <a:cubicBezTo>
                      <a:pt x="19472" y="3668"/>
                      <a:pt x="19422" y="3569"/>
                      <a:pt x="19373" y="3569"/>
                    </a:cubicBezTo>
                    <a:lnTo>
                      <a:pt x="17007" y="3027"/>
                    </a:lnTo>
                    <a:cubicBezTo>
                      <a:pt x="10944" y="1598"/>
                      <a:pt x="247" y="20"/>
                      <a:pt x="148" y="20"/>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6" name="Google Shape;2066;p52"/>
              <p:cNvSpPr/>
              <p:nvPr/>
            </p:nvSpPr>
            <p:spPr>
              <a:xfrm>
                <a:off x="5462302" y="6218497"/>
                <a:ext cx="772792" cy="534594"/>
              </a:xfrm>
              <a:custGeom>
                <a:avLst/>
                <a:gdLst/>
                <a:ahLst/>
                <a:cxnLst/>
                <a:rect l="l" t="t" r="r" b="b"/>
                <a:pathLst>
                  <a:path w="8578" h="5934" extrusionOk="0">
                    <a:moveTo>
                      <a:pt x="1315" y="0"/>
                    </a:moveTo>
                    <a:cubicBezTo>
                      <a:pt x="882" y="0"/>
                      <a:pt x="485" y="21"/>
                      <a:pt x="148" y="68"/>
                    </a:cubicBezTo>
                    <a:cubicBezTo>
                      <a:pt x="49" y="68"/>
                      <a:pt x="0" y="117"/>
                      <a:pt x="49" y="216"/>
                    </a:cubicBezTo>
                    <a:cubicBezTo>
                      <a:pt x="49" y="265"/>
                      <a:pt x="99" y="314"/>
                      <a:pt x="148" y="314"/>
                    </a:cubicBezTo>
                    <a:cubicBezTo>
                      <a:pt x="468" y="272"/>
                      <a:pt x="845" y="254"/>
                      <a:pt x="1259" y="254"/>
                    </a:cubicBezTo>
                    <a:cubicBezTo>
                      <a:pt x="3777" y="254"/>
                      <a:pt x="7653" y="927"/>
                      <a:pt x="8331" y="1054"/>
                    </a:cubicBezTo>
                    <a:lnTo>
                      <a:pt x="8331" y="1645"/>
                    </a:lnTo>
                    <a:cubicBezTo>
                      <a:pt x="7737" y="1608"/>
                      <a:pt x="5240" y="1347"/>
                      <a:pt x="3581" y="1347"/>
                    </a:cubicBezTo>
                    <a:cubicBezTo>
                      <a:pt x="3038" y="1347"/>
                      <a:pt x="2584" y="1375"/>
                      <a:pt x="2317" y="1448"/>
                    </a:cubicBezTo>
                    <a:cubicBezTo>
                      <a:pt x="2268" y="1497"/>
                      <a:pt x="2218" y="1547"/>
                      <a:pt x="2218" y="1596"/>
                    </a:cubicBezTo>
                    <a:cubicBezTo>
                      <a:pt x="2218" y="1645"/>
                      <a:pt x="2268" y="1694"/>
                      <a:pt x="2317" y="1694"/>
                    </a:cubicBezTo>
                    <a:cubicBezTo>
                      <a:pt x="5028" y="2187"/>
                      <a:pt x="7986" y="2828"/>
                      <a:pt x="8331" y="3075"/>
                    </a:cubicBezTo>
                    <a:lnTo>
                      <a:pt x="8035" y="3863"/>
                    </a:lnTo>
                    <a:cubicBezTo>
                      <a:pt x="7464" y="3644"/>
                      <a:pt x="4742" y="2994"/>
                      <a:pt x="3492" y="2994"/>
                    </a:cubicBezTo>
                    <a:cubicBezTo>
                      <a:pt x="3339" y="2994"/>
                      <a:pt x="3208" y="3004"/>
                      <a:pt x="3106" y="3025"/>
                    </a:cubicBezTo>
                    <a:cubicBezTo>
                      <a:pt x="3056" y="3025"/>
                      <a:pt x="3007" y="3075"/>
                      <a:pt x="3007" y="3124"/>
                    </a:cubicBezTo>
                    <a:cubicBezTo>
                      <a:pt x="3007" y="3173"/>
                      <a:pt x="3056" y="3223"/>
                      <a:pt x="3106" y="3272"/>
                    </a:cubicBezTo>
                    <a:cubicBezTo>
                      <a:pt x="4634" y="3666"/>
                      <a:pt x="6113" y="4258"/>
                      <a:pt x="7493" y="4997"/>
                    </a:cubicBezTo>
                    <a:lnTo>
                      <a:pt x="7098" y="5737"/>
                    </a:lnTo>
                    <a:cubicBezTo>
                      <a:pt x="6655" y="5441"/>
                      <a:pt x="4831" y="4455"/>
                      <a:pt x="3599" y="4356"/>
                    </a:cubicBezTo>
                    <a:lnTo>
                      <a:pt x="3549" y="4356"/>
                    </a:lnTo>
                    <a:lnTo>
                      <a:pt x="2761" y="4997"/>
                    </a:lnTo>
                    <a:cubicBezTo>
                      <a:pt x="2711" y="5046"/>
                      <a:pt x="2711" y="5145"/>
                      <a:pt x="2761" y="5194"/>
                    </a:cubicBezTo>
                    <a:lnTo>
                      <a:pt x="2908" y="5194"/>
                    </a:lnTo>
                    <a:lnTo>
                      <a:pt x="3648" y="4553"/>
                    </a:lnTo>
                    <a:cubicBezTo>
                      <a:pt x="4979" y="4701"/>
                      <a:pt x="7098" y="5934"/>
                      <a:pt x="7098" y="5934"/>
                    </a:cubicBezTo>
                    <a:lnTo>
                      <a:pt x="7148" y="5934"/>
                    </a:lnTo>
                    <a:cubicBezTo>
                      <a:pt x="7197" y="5934"/>
                      <a:pt x="7197" y="5934"/>
                      <a:pt x="7246" y="5884"/>
                    </a:cubicBezTo>
                    <a:lnTo>
                      <a:pt x="7739" y="4997"/>
                    </a:lnTo>
                    <a:cubicBezTo>
                      <a:pt x="7739" y="4899"/>
                      <a:pt x="7739" y="4849"/>
                      <a:pt x="7690" y="4800"/>
                    </a:cubicBezTo>
                    <a:cubicBezTo>
                      <a:pt x="6507" y="4159"/>
                      <a:pt x="5275" y="3617"/>
                      <a:pt x="3993" y="3223"/>
                    </a:cubicBezTo>
                    <a:lnTo>
                      <a:pt x="3993" y="3223"/>
                    </a:lnTo>
                    <a:cubicBezTo>
                      <a:pt x="5373" y="3420"/>
                      <a:pt x="6704" y="3715"/>
                      <a:pt x="8084" y="4061"/>
                    </a:cubicBezTo>
                    <a:cubicBezTo>
                      <a:pt x="8099" y="4075"/>
                      <a:pt x="8113" y="4081"/>
                      <a:pt x="8128" y="4081"/>
                    </a:cubicBezTo>
                    <a:cubicBezTo>
                      <a:pt x="8162" y="4081"/>
                      <a:pt x="8197" y="4046"/>
                      <a:pt x="8232" y="4011"/>
                    </a:cubicBezTo>
                    <a:lnTo>
                      <a:pt x="8577" y="3075"/>
                    </a:lnTo>
                    <a:cubicBezTo>
                      <a:pt x="8577" y="3025"/>
                      <a:pt x="8577" y="3025"/>
                      <a:pt x="8577" y="2976"/>
                    </a:cubicBezTo>
                    <a:cubicBezTo>
                      <a:pt x="8429" y="2631"/>
                      <a:pt x="5324" y="1990"/>
                      <a:pt x="3056" y="1596"/>
                    </a:cubicBezTo>
                    <a:cubicBezTo>
                      <a:pt x="4880" y="1596"/>
                      <a:pt x="6655" y="1694"/>
                      <a:pt x="8429" y="1892"/>
                    </a:cubicBezTo>
                    <a:lnTo>
                      <a:pt x="8528" y="1892"/>
                    </a:lnTo>
                    <a:cubicBezTo>
                      <a:pt x="8577" y="1892"/>
                      <a:pt x="8577" y="1842"/>
                      <a:pt x="8577" y="1793"/>
                    </a:cubicBezTo>
                    <a:lnTo>
                      <a:pt x="8577" y="955"/>
                    </a:lnTo>
                    <a:cubicBezTo>
                      <a:pt x="8577" y="906"/>
                      <a:pt x="8528" y="856"/>
                      <a:pt x="8479" y="856"/>
                    </a:cubicBezTo>
                    <a:cubicBezTo>
                      <a:pt x="8266" y="814"/>
                      <a:pt x="4050"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7" name="Google Shape;2067;p52"/>
              <p:cNvSpPr/>
              <p:nvPr/>
            </p:nvSpPr>
            <p:spPr>
              <a:xfrm>
                <a:off x="5586626" y="1396264"/>
                <a:ext cx="492252" cy="622882"/>
              </a:xfrm>
              <a:custGeom>
                <a:avLst/>
                <a:gdLst/>
                <a:ahLst/>
                <a:cxnLst/>
                <a:rect l="l" t="t" r="r" b="b"/>
                <a:pathLst>
                  <a:path w="5464" h="6914" extrusionOk="0">
                    <a:moveTo>
                      <a:pt x="2843" y="1"/>
                    </a:moveTo>
                    <a:cubicBezTo>
                      <a:pt x="740" y="1"/>
                      <a:pt x="740" y="2279"/>
                      <a:pt x="740" y="2279"/>
                    </a:cubicBezTo>
                    <a:lnTo>
                      <a:pt x="0" y="6913"/>
                    </a:lnTo>
                    <a:cubicBezTo>
                      <a:pt x="16" y="6913"/>
                      <a:pt x="32" y="6913"/>
                      <a:pt x="48" y="6913"/>
                    </a:cubicBezTo>
                    <a:cubicBezTo>
                      <a:pt x="4346" y="6913"/>
                      <a:pt x="5463" y="208"/>
                      <a:pt x="3106" y="12"/>
                    </a:cubicBezTo>
                    <a:cubicBezTo>
                      <a:pt x="3015" y="4"/>
                      <a:pt x="2927" y="1"/>
                      <a:pt x="2843" y="1"/>
                    </a:cubicBezTo>
                    <a:close/>
                  </a:path>
                </a:pathLst>
              </a:custGeom>
              <a:solidFill>
                <a:srgbClr val="B959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8" name="Google Shape;2068;p52"/>
              <p:cNvSpPr/>
              <p:nvPr/>
            </p:nvSpPr>
            <p:spPr>
              <a:xfrm>
                <a:off x="5684283" y="1438066"/>
                <a:ext cx="262162" cy="465585"/>
              </a:xfrm>
              <a:custGeom>
                <a:avLst/>
                <a:gdLst/>
                <a:ahLst/>
                <a:cxnLst/>
                <a:rect l="l" t="t" r="r" b="b"/>
                <a:pathLst>
                  <a:path w="2910" h="5168" extrusionOk="0">
                    <a:moveTo>
                      <a:pt x="1762" y="1"/>
                    </a:moveTo>
                    <a:cubicBezTo>
                      <a:pt x="987" y="1"/>
                      <a:pt x="395" y="739"/>
                      <a:pt x="395" y="780"/>
                    </a:cubicBezTo>
                    <a:cubicBezTo>
                      <a:pt x="292" y="849"/>
                      <a:pt x="380" y="941"/>
                      <a:pt x="477" y="941"/>
                    </a:cubicBezTo>
                    <a:cubicBezTo>
                      <a:pt x="519" y="941"/>
                      <a:pt x="562" y="924"/>
                      <a:pt x="592" y="879"/>
                    </a:cubicBezTo>
                    <a:cubicBezTo>
                      <a:pt x="592" y="879"/>
                      <a:pt x="1136" y="227"/>
                      <a:pt x="1818" y="227"/>
                    </a:cubicBezTo>
                    <a:cubicBezTo>
                      <a:pt x="1932" y="227"/>
                      <a:pt x="2050" y="245"/>
                      <a:pt x="2170" y="287"/>
                    </a:cubicBezTo>
                    <a:cubicBezTo>
                      <a:pt x="2219" y="337"/>
                      <a:pt x="2318" y="386"/>
                      <a:pt x="2367" y="484"/>
                    </a:cubicBezTo>
                    <a:cubicBezTo>
                      <a:pt x="1973" y="829"/>
                      <a:pt x="1" y="2604"/>
                      <a:pt x="1" y="5069"/>
                    </a:cubicBezTo>
                    <a:cubicBezTo>
                      <a:pt x="1" y="5118"/>
                      <a:pt x="50" y="5167"/>
                      <a:pt x="99" y="5167"/>
                    </a:cubicBezTo>
                    <a:cubicBezTo>
                      <a:pt x="198" y="5167"/>
                      <a:pt x="247" y="5118"/>
                      <a:pt x="247" y="5069"/>
                    </a:cubicBezTo>
                    <a:cubicBezTo>
                      <a:pt x="247" y="2752"/>
                      <a:pt x="2022" y="1125"/>
                      <a:pt x="2465" y="731"/>
                    </a:cubicBezTo>
                    <a:cubicBezTo>
                      <a:pt x="2515" y="780"/>
                      <a:pt x="2515" y="879"/>
                      <a:pt x="2564" y="977"/>
                    </a:cubicBezTo>
                    <a:cubicBezTo>
                      <a:pt x="2712" y="1963"/>
                      <a:pt x="2268" y="3738"/>
                      <a:pt x="1480" y="4428"/>
                    </a:cubicBezTo>
                    <a:cubicBezTo>
                      <a:pt x="1430" y="4477"/>
                      <a:pt x="1430" y="4576"/>
                      <a:pt x="1480" y="4625"/>
                    </a:cubicBezTo>
                    <a:lnTo>
                      <a:pt x="1578" y="4625"/>
                    </a:lnTo>
                    <a:cubicBezTo>
                      <a:pt x="1578" y="4650"/>
                      <a:pt x="1591" y="4662"/>
                      <a:pt x="1603" y="4662"/>
                    </a:cubicBezTo>
                    <a:cubicBezTo>
                      <a:pt x="1615" y="4662"/>
                      <a:pt x="1627" y="4650"/>
                      <a:pt x="1627" y="4625"/>
                    </a:cubicBezTo>
                    <a:cubicBezTo>
                      <a:pt x="2465" y="3836"/>
                      <a:pt x="2909" y="1963"/>
                      <a:pt x="2761" y="928"/>
                    </a:cubicBezTo>
                    <a:cubicBezTo>
                      <a:pt x="2761" y="731"/>
                      <a:pt x="2712" y="583"/>
                      <a:pt x="2613" y="484"/>
                    </a:cubicBezTo>
                    <a:cubicBezTo>
                      <a:pt x="2515" y="287"/>
                      <a:pt x="2416" y="189"/>
                      <a:pt x="2219" y="90"/>
                    </a:cubicBezTo>
                    <a:cubicBezTo>
                      <a:pt x="2062" y="27"/>
                      <a:pt x="1908" y="1"/>
                      <a:pt x="17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9" name="Google Shape;2069;p52"/>
              <p:cNvSpPr/>
              <p:nvPr/>
            </p:nvSpPr>
            <p:spPr>
              <a:xfrm>
                <a:off x="3069429" y="1396264"/>
                <a:ext cx="492252" cy="622882"/>
              </a:xfrm>
              <a:custGeom>
                <a:avLst/>
                <a:gdLst/>
                <a:ahLst/>
                <a:cxnLst/>
                <a:rect l="l" t="t" r="r" b="b"/>
                <a:pathLst>
                  <a:path w="5464" h="6914" extrusionOk="0">
                    <a:moveTo>
                      <a:pt x="2620" y="1"/>
                    </a:moveTo>
                    <a:cubicBezTo>
                      <a:pt x="2536" y="1"/>
                      <a:pt x="2449" y="4"/>
                      <a:pt x="2358" y="12"/>
                    </a:cubicBezTo>
                    <a:cubicBezTo>
                      <a:pt x="0" y="208"/>
                      <a:pt x="1117" y="6913"/>
                      <a:pt x="5416" y="6913"/>
                    </a:cubicBezTo>
                    <a:cubicBezTo>
                      <a:pt x="5432" y="6913"/>
                      <a:pt x="5447" y="6913"/>
                      <a:pt x="5463" y="6913"/>
                    </a:cubicBezTo>
                    <a:lnTo>
                      <a:pt x="4724" y="2279"/>
                    </a:lnTo>
                    <a:cubicBezTo>
                      <a:pt x="4724" y="2279"/>
                      <a:pt x="4724" y="1"/>
                      <a:pt x="2620" y="1"/>
                    </a:cubicBezTo>
                    <a:close/>
                  </a:path>
                </a:pathLst>
              </a:custGeom>
              <a:solidFill>
                <a:srgbClr val="B959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0" name="Google Shape;2070;p52"/>
              <p:cNvSpPr/>
              <p:nvPr/>
            </p:nvSpPr>
            <p:spPr>
              <a:xfrm>
                <a:off x="3201861" y="1438066"/>
                <a:ext cx="266576" cy="465585"/>
              </a:xfrm>
              <a:custGeom>
                <a:avLst/>
                <a:gdLst/>
                <a:ahLst/>
                <a:cxnLst/>
                <a:rect l="l" t="t" r="r" b="b"/>
                <a:pathLst>
                  <a:path w="2959" h="5168" extrusionOk="0">
                    <a:moveTo>
                      <a:pt x="1168" y="1"/>
                    </a:moveTo>
                    <a:cubicBezTo>
                      <a:pt x="1015" y="1"/>
                      <a:pt x="855" y="27"/>
                      <a:pt x="690" y="90"/>
                    </a:cubicBezTo>
                    <a:cubicBezTo>
                      <a:pt x="543" y="139"/>
                      <a:pt x="395" y="287"/>
                      <a:pt x="345" y="435"/>
                    </a:cubicBezTo>
                    <a:cubicBezTo>
                      <a:pt x="247" y="583"/>
                      <a:pt x="198" y="731"/>
                      <a:pt x="198" y="928"/>
                    </a:cubicBezTo>
                    <a:cubicBezTo>
                      <a:pt x="0" y="1963"/>
                      <a:pt x="493" y="3836"/>
                      <a:pt x="1331" y="4625"/>
                    </a:cubicBezTo>
                    <a:lnTo>
                      <a:pt x="1430" y="4625"/>
                    </a:lnTo>
                    <a:cubicBezTo>
                      <a:pt x="1430" y="4625"/>
                      <a:pt x="1479" y="4576"/>
                      <a:pt x="1479" y="4576"/>
                    </a:cubicBezTo>
                    <a:cubicBezTo>
                      <a:pt x="1528" y="4527"/>
                      <a:pt x="1528" y="4428"/>
                      <a:pt x="1479" y="4379"/>
                    </a:cubicBezTo>
                    <a:cubicBezTo>
                      <a:pt x="690" y="3689"/>
                      <a:pt x="247" y="1914"/>
                      <a:pt x="444" y="928"/>
                    </a:cubicBezTo>
                    <a:cubicBezTo>
                      <a:pt x="444" y="829"/>
                      <a:pt x="444" y="731"/>
                      <a:pt x="493" y="682"/>
                    </a:cubicBezTo>
                    <a:cubicBezTo>
                      <a:pt x="986" y="1076"/>
                      <a:pt x="2712" y="2752"/>
                      <a:pt x="2712" y="5019"/>
                    </a:cubicBezTo>
                    <a:cubicBezTo>
                      <a:pt x="2712" y="5118"/>
                      <a:pt x="2761" y="5167"/>
                      <a:pt x="2859" y="5167"/>
                    </a:cubicBezTo>
                    <a:cubicBezTo>
                      <a:pt x="2909" y="5167"/>
                      <a:pt x="2958" y="5069"/>
                      <a:pt x="2958" y="5019"/>
                    </a:cubicBezTo>
                    <a:cubicBezTo>
                      <a:pt x="2909" y="2604"/>
                      <a:pt x="986" y="829"/>
                      <a:pt x="592" y="484"/>
                    </a:cubicBezTo>
                    <a:cubicBezTo>
                      <a:pt x="592" y="386"/>
                      <a:pt x="690" y="337"/>
                      <a:pt x="789" y="287"/>
                    </a:cubicBezTo>
                    <a:cubicBezTo>
                      <a:pt x="919" y="234"/>
                      <a:pt x="1047" y="211"/>
                      <a:pt x="1171" y="211"/>
                    </a:cubicBezTo>
                    <a:cubicBezTo>
                      <a:pt x="1839" y="211"/>
                      <a:pt x="2366" y="879"/>
                      <a:pt x="2366" y="879"/>
                    </a:cubicBezTo>
                    <a:cubicBezTo>
                      <a:pt x="2396" y="924"/>
                      <a:pt x="2435" y="941"/>
                      <a:pt x="2473" y="941"/>
                    </a:cubicBezTo>
                    <a:cubicBezTo>
                      <a:pt x="2558" y="941"/>
                      <a:pt x="2632" y="849"/>
                      <a:pt x="2564" y="780"/>
                    </a:cubicBezTo>
                    <a:cubicBezTo>
                      <a:pt x="2564" y="739"/>
                      <a:pt x="1972" y="1"/>
                      <a:pt x="11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1" name="Google Shape;2071;p52"/>
              <p:cNvSpPr/>
              <p:nvPr/>
            </p:nvSpPr>
            <p:spPr>
              <a:xfrm>
                <a:off x="5617707" y="1883019"/>
                <a:ext cx="102252" cy="630180"/>
              </a:xfrm>
              <a:custGeom>
                <a:avLst/>
                <a:gdLst/>
                <a:ahLst/>
                <a:cxnLst/>
                <a:rect l="l" t="t" r="r" b="b"/>
                <a:pathLst>
                  <a:path w="1135" h="6995" extrusionOk="0">
                    <a:moveTo>
                      <a:pt x="631" y="1"/>
                    </a:moveTo>
                    <a:cubicBezTo>
                      <a:pt x="518" y="1"/>
                      <a:pt x="400" y="41"/>
                      <a:pt x="296" y="130"/>
                    </a:cubicBezTo>
                    <a:cubicBezTo>
                      <a:pt x="0" y="376"/>
                      <a:pt x="99" y="918"/>
                      <a:pt x="543" y="1017"/>
                    </a:cubicBezTo>
                    <a:lnTo>
                      <a:pt x="543" y="6883"/>
                    </a:lnTo>
                    <a:cubicBezTo>
                      <a:pt x="518" y="6957"/>
                      <a:pt x="580" y="6994"/>
                      <a:pt x="647" y="6994"/>
                    </a:cubicBezTo>
                    <a:cubicBezTo>
                      <a:pt x="715" y="6994"/>
                      <a:pt x="789" y="6957"/>
                      <a:pt x="789" y="6883"/>
                    </a:cubicBezTo>
                    <a:lnTo>
                      <a:pt x="789" y="1017"/>
                    </a:lnTo>
                    <a:cubicBezTo>
                      <a:pt x="986" y="968"/>
                      <a:pt x="1134" y="771"/>
                      <a:pt x="1134" y="524"/>
                    </a:cubicBezTo>
                    <a:cubicBezTo>
                      <a:pt x="1134" y="214"/>
                      <a:pt x="894" y="1"/>
                      <a:pt x="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072" name="Google Shape;2072;p52"/>
              <p:cNvGrpSpPr/>
              <p:nvPr/>
            </p:nvGrpSpPr>
            <p:grpSpPr>
              <a:xfrm>
                <a:off x="5351221" y="2338783"/>
                <a:ext cx="644053" cy="643963"/>
                <a:chOff x="5351221" y="2338783"/>
                <a:chExt cx="644053" cy="643963"/>
              </a:xfrm>
            </p:grpSpPr>
            <p:sp>
              <p:nvSpPr>
                <p:cNvPr id="2073" name="Google Shape;2073;p52"/>
                <p:cNvSpPr/>
                <p:nvPr/>
              </p:nvSpPr>
              <p:spPr>
                <a:xfrm>
                  <a:off x="5351221" y="2338783"/>
                  <a:ext cx="644053" cy="643963"/>
                </a:xfrm>
                <a:custGeom>
                  <a:avLst/>
                  <a:gdLst/>
                  <a:ahLst/>
                  <a:cxnLst/>
                  <a:rect l="l" t="t" r="r" b="b"/>
                  <a:pathLst>
                    <a:path w="7149" h="7148" extrusionOk="0">
                      <a:moveTo>
                        <a:pt x="3599" y="0"/>
                      </a:moveTo>
                      <a:cubicBezTo>
                        <a:pt x="1627" y="0"/>
                        <a:pt x="1" y="1627"/>
                        <a:pt x="1" y="3599"/>
                      </a:cubicBezTo>
                      <a:cubicBezTo>
                        <a:pt x="1" y="5570"/>
                        <a:pt x="1627" y="7148"/>
                        <a:pt x="3599" y="7148"/>
                      </a:cubicBezTo>
                      <a:cubicBezTo>
                        <a:pt x="5571" y="7148"/>
                        <a:pt x="7148" y="5570"/>
                        <a:pt x="7148" y="3599"/>
                      </a:cubicBezTo>
                      <a:cubicBezTo>
                        <a:pt x="7148" y="1627"/>
                        <a:pt x="5571" y="0"/>
                        <a:pt x="35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4" name="Google Shape;2074;p52"/>
                <p:cNvSpPr/>
                <p:nvPr/>
              </p:nvSpPr>
              <p:spPr>
                <a:xfrm>
                  <a:off x="5608788" y="2383197"/>
                  <a:ext cx="133333" cy="284234"/>
                </a:xfrm>
                <a:custGeom>
                  <a:avLst/>
                  <a:gdLst/>
                  <a:ahLst/>
                  <a:cxnLst/>
                  <a:rect l="l" t="t" r="r" b="b"/>
                  <a:pathLst>
                    <a:path w="1480" h="3155" extrusionOk="0">
                      <a:moveTo>
                        <a:pt x="740" y="0"/>
                      </a:moveTo>
                      <a:cubicBezTo>
                        <a:pt x="1" y="0"/>
                        <a:pt x="740" y="3155"/>
                        <a:pt x="740" y="3155"/>
                      </a:cubicBezTo>
                      <a:cubicBezTo>
                        <a:pt x="740" y="3155"/>
                        <a:pt x="1480"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5" name="Google Shape;2075;p52"/>
                <p:cNvSpPr/>
                <p:nvPr/>
              </p:nvSpPr>
              <p:spPr>
                <a:xfrm>
                  <a:off x="5608788" y="2654097"/>
                  <a:ext cx="133333" cy="284234"/>
                </a:xfrm>
                <a:custGeom>
                  <a:avLst/>
                  <a:gdLst/>
                  <a:ahLst/>
                  <a:cxnLst/>
                  <a:rect l="l" t="t" r="r" b="b"/>
                  <a:pathLst>
                    <a:path w="1480" h="3155" extrusionOk="0">
                      <a:moveTo>
                        <a:pt x="740" y="0"/>
                      </a:moveTo>
                      <a:cubicBezTo>
                        <a:pt x="740" y="0"/>
                        <a:pt x="1" y="3155"/>
                        <a:pt x="740" y="3155"/>
                      </a:cubicBezTo>
                      <a:cubicBezTo>
                        <a:pt x="1480" y="3155"/>
                        <a:pt x="740"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6" name="Google Shape;2076;p52"/>
                <p:cNvSpPr/>
                <p:nvPr/>
              </p:nvSpPr>
              <p:spPr>
                <a:xfrm>
                  <a:off x="5670950" y="2395720"/>
                  <a:ext cx="151081" cy="271711"/>
                </a:xfrm>
                <a:custGeom>
                  <a:avLst/>
                  <a:gdLst/>
                  <a:ahLst/>
                  <a:cxnLst/>
                  <a:rect l="l" t="t" r="r" b="b"/>
                  <a:pathLst>
                    <a:path w="1677" h="3016" extrusionOk="0">
                      <a:moveTo>
                        <a:pt x="926" y="0"/>
                      </a:moveTo>
                      <a:cubicBezTo>
                        <a:pt x="279" y="0"/>
                        <a:pt x="1" y="3016"/>
                        <a:pt x="1" y="3016"/>
                      </a:cubicBezTo>
                      <a:cubicBezTo>
                        <a:pt x="1" y="3016"/>
                        <a:pt x="1677" y="256"/>
                        <a:pt x="987" y="9"/>
                      </a:cubicBezTo>
                      <a:cubicBezTo>
                        <a:pt x="966" y="3"/>
                        <a:pt x="946" y="0"/>
                        <a:pt x="9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7" name="Google Shape;2077;p52"/>
                <p:cNvSpPr/>
                <p:nvPr/>
              </p:nvSpPr>
              <p:spPr>
                <a:xfrm>
                  <a:off x="5524464" y="2654097"/>
                  <a:ext cx="151081" cy="272162"/>
                </a:xfrm>
                <a:custGeom>
                  <a:avLst/>
                  <a:gdLst/>
                  <a:ahLst/>
                  <a:cxnLst/>
                  <a:rect l="l" t="t" r="r" b="b"/>
                  <a:pathLst>
                    <a:path w="1677" h="3021" extrusionOk="0">
                      <a:moveTo>
                        <a:pt x="1676" y="0"/>
                      </a:moveTo>
                      <a:cubicBezTo>
                        <a:pt x="1676" y="0"/>
                        <a:pt x="0" y="2761"/>
                        <a:pt x="740" y="3007"/>
                      </a:cubicBezTo>
                      <a:cubicBezTo>
                        <a:pt x="765" y="3016"/>
                        <a:pt x="789" y="3020"/>
                        <a:pt x="813" y="3020"/>
                      </a:cubicBezTo>
                      <a:cubicBezTo>
                        <a:pt x="1447" y="3020"/>
                        <a:pt x="1676" y="0"/>
                        <a:pt x="16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8" name="Google Shape;2078;p52"/>
                <p:cNvSpPr/>
                <p:nvPr/>
              </p:nvSpPr>
              <p:spPr>
                <a:xfrm>
                  <a:off x="5670950" y="2432476"/>
                  <a:ext cx="222162" cy="234955"/>
                </a:xfrm>
                <a:custGeom>
                  <a:avLst/>
                  <a:gdLst/>
                  <a:ahLst/>
                  <a:cxnLst/>
                  <a:rect l="l" t="t" r="r" b="b"/>
                  <a:pathLst>
                    <a:path w="2466" h="2608" extrusionOk="0">
                      <a:moveTo>
                        <a:pt x="1694" y="0"/>
                      </a:moveTo>
                      <a:cubicBezTo>
                        <a:pt x="1070" y="0"/>
                        <a:pt x="1" y="2608"/>
                        <a:pt x="1" y="2608"/>
                      </a:cubicBezTo>
                      <a:cubicBezTo>
                        <a:pt x="1" y="2608"/>
                        <a:pt x="2466" y="488"/>
                        <a:pt x="1825" y="45"/>
                      </a:cubicBezTo>
                      <a:cubicBezTo>
                        <a:pt x="1784" y="14"/>
                        <a:pt x="1740" y="0"/>
                        <a:pt x="1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9" name="Google Shape;2079;p52"/>
                <p:cNvSpPr/>
                <p:nvPr/>
              </p:nvSpPr>
              <p:spPr>
                <a:xfrm>
                  <a:off x="5457797" y="2654097"/>
                  <a:ext cx="222162" cy="235045"/>
                </a:xfrm>
                <a:custGeom>
                  <a:avLst/>
                  <a:gdLst/>
                  <a:ahLst/>
                  <a:cxnLst/>
                  <a:rect l="l" t="t" r="r" b="b"/>
                  <a:pathLst>
                    <a:path w="2466" h="2609" extrusionOk="0">
                      <a:moveTo>
                        <a:pt x="2465" y="0"/>
                      </a:moveTo>
                      <a:cubicBezTo>
                        <a:pt x="2465" y="0"/>
                        <a:pt x="1" y="2120"/>
                        <a:pt x="592" y="2563"/>
                      </a:cubicBezTo>
                      <a:cubicBezTo>
                        <a:pt x="636" y="2594"/>
                        <a:pt x="683" y="2608"/>
                        <a:pt x="732" y="2608"/>
                      </a:cubicBezTo>
                      <a:cubicBezTo>
                        <a:pt x="1397" y="2608"/>
                        <a:pt x="2465" y="0"/>
                        <a:pt x="2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0" name="Google Shape;2080;p52"/>
                <p:cNvSpPr/>
                <p:nvPr/>
              </p:nvSpPr>
              <p:spPr>
                <a:xfrm>
                  <a:off x="5670950" y="2490404"/>
                  <a:ext cx="266576" cy="177027"/>
                </a:xfrm>
                <a:custGeom>
                  <a:avLst/>
                  <a:gdLst/>
                  <a:ahLst/>
                  <a:cxnLst/>
                  <a:rect l="l" t="t" r="r" b="b"/>
                  <a:pathLst>
                    <a:path w="2959" h="1965" extrusionOk="0">
                      <a:moveTo>
                        <a:pt x="2321" y="0"/>
                      </a:moveTo>
                      <a:cubicBezTo>
                        <a:pt x="1651" y="0"/>
                        <a:pt x="1" y="1965"/>
                        <a:pt x="1" y="1965"/>
                      </a:cubicBezTo>
                      <a:cubicBezTo>
                        <a:pt x="1" y="1965"/>
                        <a:pt x="2959" y="733"/>
                        <a:pt x="2515" y="92"/>
                      </a:cubicBezTo>
                      <a:cubicBezTo>
                        <a:pt x="2467" y="28"/>
                        <a:pt x="2401" y="0"/>
                        <a:pt x="2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1" name="Google Shape;2081;p52"/>
                <p:cNvSpPr/>
                <p:nvPr/>
              </p:nvSpPr>
              <p:spPr>
                <a:xfrm>
                  <a:off x="5413383" y="2658511"/>
                  <a:ext cx="266576" cy="173964"/>
                </a:xfrm>
                <a:custGeom>
                  <a:avLst/>
                  <a:gdLst/>
                  <a:ahLst/>
                  <a:cxnLst/>
                  <a:rect l="l" t="t" r="r" b="b"/>
                  <a:pathLst>
                    <a:path w="2959" h="1931" extrusionOk="0">
                      <a:moveTo>
                        <a:pt x="2958" y="0"/>
                      </a:moveTo>
                      <a:lnTo>
                        <a:pt x="2958" y="0"/>
                      </a:lnTo>
                      <a:cubicBezTo>
                        <a:pt x="2958" y="1"/>
                        <a:pt x="1" y="1233"/>
                        <a:pt x="444" y="1824"/>
                      </a:cubicBezTo>
                      <a:cubicBezTo>
                        <a:pt x="496" y="1898"/>
                        <a:pt x="568" y="1931"/>
                        <a:pt x="657" y="1931"/>
                      </a:cubicBezTo>
                      <a:cubicBezTo>
                        <a:pt x="1337" y="1931"/>
                        <a:pt x="2958" y="1"/>
                        <a:pt x="29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2" name="Google Shape;2082;p52"/>
                <p:cNvSpPr/>
                <p:nvPr/>
              </p:nvSpPr>
              <p:spPr>
                <a:xfrm>
                  <a:off x="5666535" y="2557521"/>
                  <a:ext cx="293243" cy="105495"/>
                </a:xfrm>
                <a:custGeom>
                  <a:avLst/>
                  <a:gdLst/>
                  <a:ahLst/>
                  <a:cxnLst/>
                  <a:rect l="l" t="t" r="r" b="b"/>
                  <a:pathLst>
                    <a:path w="3255" h="1171" extrusionOk="0">
                      <a:moveTo>
                        <a:pt x="2671" y="1"/>
                      </a:moveTo>
                      <a:cubicBezTo>
                        <a:pt x="1873" y="1"/>
                        <a:pt x="1" y="1171"/>
                        <a:pt x="1" y="1171"/>
                      </a:cubicBezTo>
                      <a:cubicBezTo>
                        <a:pt x="1" y="1171"/>
                        <a:pt x="3254" y="875"/>
                        <a:pt x="3008" y="185"/>
                      </a:cubicBezTo>
                      <a:cubicBezTo>
                        <a:pt x="2964" y="54"/>
                        <a:pt x="2842" y="1"/>
                        <a:pt x="2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3" name="Google Shape;2083;p52"/>
                <p:cNvSpPr/>
                <p:nvPr/>
              </p:nvSpPr>
              <p:spPr>
                <a:xfrm>
                  <a:off x="5391221" y="2658511"/>
                  <a:ext cx="288738" cy="108018"/>
                </a:xfrm>
                <a:custGeom>
                  <a:avLst/>
                  <a:gdLst/>
                  <a:ahLst/>
                  <a:cxnLst/>
                  <a:rect l="l" t="t" r="r" b="b"/>
                  <a:pathLst>
                    <a:path w="3205" h="1199" extrusionOk="0">
                      <a:moveTo>
                        <a:pt x="3204" y="0"/>
                      </a:moveTo>
                      <a:cubicBezTo>
                        <a:pt x="3204" y="0"/>
                        <a:pt x="0" y="296"/>
                        <a:pt x="247" y="1036"/>
                      </a:cubicBezTo>
                      <a:cubicBezTo>
                        <a:pt x="288" y="1151"/>
                        <a:pt x="397" y="1199"/>
                        <a:pt x="552" y="1199"/>
                      </a:cubicBezTo>
                      <a:cubicBezTo>
                        <a:pt x="1322" y="1199"/>
                        <a:pt x="3204" y="0"/>
                        <a:pt x="3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4" name="Google Shape;2084;p52"/>
                <p:cNvSpPr/>
                <p:nvPr/>
              </p:nvSpPr>
              <p:spPr>
                <a:xfrm>
                  <a:off x="5666535" y="2630043"/>
                  <a:ext cx="284324" cy="59369"/>
                </a:xfrm>
                <a:custGeom>
                  <a:avLst/>
                  <a:gdLst/>
                  <a:ahLst/>
                  <a:cxnLst/>
                  <a:rect l="l" t="t" r="r" b="b"/>
                  <a:pathLst>
                    <a:path w="3156" h="659" extrusionOk="0">
                      <a:moveTo>
                        <a:pt x="2397" y="0"/>
                      </a:moveTo>
                      <a:cubicBezTo>
                        <a:pt x="1463" y="0"/>
                        <a:pt x="1" y="366"/>
                        <a:pt x="1" y="366"/>
                      </a:cubicBezTo>
                      <a:cubicBezTo>
                        <a:pt x="1" y="366"/>
                        <a:pt x="1338" y="658"/>
                        <a:pt x="2272" y="658"/>
                      </a:cubicBezTo>
                      <a:cubicBezTo>
                        <a:pt x="2772" y="658"/>
                        <a:pt x="3155" y="574"/>
                        <a:pt x="3155" y="316"/>
                      </a:cubicBezTo>
                      <a:cubicBezTo>
                        <a:pt x="3155" y="80"/>
                        <a:pt x="2834" y="0"/>
                        <a:pt x="23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5" name="Google Shape;2085;p52"/>
                <p:cNvSpPr/>
                <p:nvPr/>
              </p:nvSpPr>
              <p:spPr>
                <a:xfrm>
                  <a:off x="5395635" y="2636620"/>
                  <a:ext cx="284324" cy="59369"/>
                </a:xfrm>
                <a:custGeom>
                  <a:avLst/>
                  <a:gdLst/>
                  <a:ahLst/>
                  <a:cxnLst/>
                  <a:rect l="l" t="t" r="r" b="b"/>
                  <a:pathLst>
                    <a:path w="3156" h="659" extrusionOk="0">
                      <a:moveTo>
                        <a:pt x="885" y="0"/>
                      </a:moveTo>
                      <a:cubicBezTo>
                        <a:pt x="385" y="0"/>
                        <a:pt x="1" y="84"/>
                        <a:pt x="1" y="342"/>
                      </a:cubicBezTo>
                      <a:cubicBezTo>
                        <a:pt x="16" y="578"/>
                        <a:pt x="343" y="658"/>
                        <a:pt x="781" y="658"/>
                      </a:cubicBezTo>
                      <a:cubicBezTo>
                        <a:pt x="1716" y="658"/>
                        <a:pt x="3155" y="293"/>
                        <a:pt x="3155" y="293"/>
                      </a:cubicBezTo>
                      <a:cubicBezTo>
                        <a:pt x="3155" y="293"/>
                        <a:pt x="1818" y="0"/>
                        <a:pt x="8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6" name="Google Shape;2086;p52"/>
                <p:cNvSpPr/>
                <p:nvPr/>
              </p:nvSpPr>
              <p:spPr>
                <a:xfrm>
                  <a:off x="5666535" y="2658511"/>
                  <a:ext cx="293243" cy="99820"/>
                </a:xfrm>
                <a:custGeom>
                  <a:avLst/>
                  <a:gdLst/>
                  <a:ahLst/>
                  <a:cxnLst/>
                  <a:rect l="l" t="t" r="r" b="b"/>
                  <a:pathLst>
                    <a:path w="3255" h="1108" extrusionOk="0">
                      <a:moveTo>
                        <a:pt x="1" y="0"/>
                      </a:moveTo>
                      <a:cubicBezTo>
                        <a:pt x="1" y="0"/>
                        <a:pt x="1913" y="1108"/>
                        <a:pt x="2693" y="1108"/>
                      </a:cubicBezTo>
                      <a:cubicBezTo>
                        <a:pt x="2859" y="1108"/>
                        <a:pt x="2973" y="1058"/>
                        <a:pt x="3008" y="937"/>
                      </a:cubicBezTo>
                      <a:cubicBezTo>
                        <a:pt x="3254" y="1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7" name="Google Shape;2087;p52"/>
                <p:cNvSpPr/>
                <p:nvPr/>
              </p:nvSpPr>
              <p:spPr>
                <a:xfrm>
                  <a:off x="5391221" y="2565629"/>
                  <a:ext cx="288738" cy="97387"/>
                </a:xfrm>
                <a:custGeom>
                  <a:avLst/>
                  <a:gdLst/>
                  <a:ahLst/>
                  <a:cxnLst/>
                  <a:rect l="l" t="t" r="r" b="b"/>
                  <a:pathLst>
                    <a:path w="3205" h="1081" extrusionOk="0">
                      <a:moveTo>
                        <a:pt x="560" y="1"/>
                      </a:moveTo>
                      <a:cubicBezTo>
                        <a:pt x="375" y="1"/>
                        <a:pt x="243" y="56"/>
                        <a:pt x="198" y="193"/>
                      </a:cubicBezTo>
                      <a:cubicBezTo>
                        <a:pt x="0" y="884"/>
                        <a:pt x="3204" y="1081"/>
                        <a:pt x="3204" y="1081"/>
                      </a:cubicBezTo>
                      <a:cubicBezTo>
                        <a:pt x="3204" y="1081"/>
                        <a:pt x="1372" y="1"/>
                        <a:pt x="5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8" name="Google Shape;2088;p52"/>
                <p:cNvSpPr/>
                <p:nvPr/>
              </p:nvSpPr>
              <p:spPr>
                <a:xfrm>
                  <a:off x="5666535" y="2658511"/>
                  <a:ext cx="270991" cy="173964"/>
                </a:xfrm>
                <a:custGeom>
                  <a:avLst/>
                  <a:gdLst/>
                  <a:ahLst/>
                  <a:cxnLst/>
                  <a:rect l="l" t="t" r="r" b="b"/>
                  <a:pathLst>
                    <a:path w="3008" h="1931" extrusionOk="0">
                      <a:moveTo>
                        <a:pt x="1" y="0"/>
                      </a:moveTo>
                      <a:lnTo>
                        <a:pt x="1" y="0"/>
                      </a:lnTo>
                      <a:cubicBezTo>
                        <a:pt x="1" y="1"/>
                        <a:pt x="1699" y="1931"/>
                        <a:pt x="2363" y="1931"/>
                      </a:cubicBezTo>
                      <a:cubicBezTo>
                        <a:pt x="2450" y="1931"/>
                        <a:pt x="2519" y="1898"/>
                        <a:pt x="2564" y="1824"/>
                      </a:cubicBezTo>
                      <a:cubicBezTo>
                        <a:pt x="3008" y="1233"/>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9" name="Google Shape;2089;p52"/>
                <p:cNvSpPr/>
                <p:nvPr/>
              </p:nvSpPr>
              <p:spPr>
                <a:xfrm>
                  <a:off x="5408969" y="2490404"/>
                  <a:ext cx="270991" cy="177027"/>
                </a:xfrm>
                <a:custGeom>
                  <a:avLst/>
                  <a:gdLst/>
                  <a:ahLst/>
                  <a:cxnLst/>
                  <a:rect l="l" t="t" r="r" b="b"/>
                  <a:pathLst>
                    <a:path w="3008" h="1965" extrusionOk="0">
                      <a:moveTo>
                        <a:pt x="640" y="0"/>
                      </a:moveTo>
                      <a:cubicBezTo>
                        <a:pt x="559" y="0"/>
                        <a:pt x="492" y="28"/>
                        <a:pt x="444" y="92"/>
                      </a:cubicBezTo>
                      <a:cubicBezTo>
                        <a:pt x="1" y="733"/>
                        <a:pt x="3007" y="1965"/>
                        <a:pt x="3007" y="1965"/>
                      </a:cubicBezTo>
                      <a:cubicBezTo>
                        <a:pt x="3007" y="1965"/>
                        <a:pt x="1318" y="0"/>
                        <a:pt x="6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90" name="Google Shape;2090;p52"/>
                <p:cNvSpPr/>
                <p:nvPr/>
              </p:nvSpPr>
              <p:spPr>
                <a:xfrm>
                  <a:off x="5670950" y="2654097"/>
                  <a:ext cx="222162" cy="235045"/>
                </a:xfrm>
                <a:custGeom>
                  <a:avLst/>
                  <a:gdLst/>
                  <a:ahLst/>
                  <a:cxnLst/>
                  <a:rect l="l" t="t" r="r" b="b"/>
                  <a:pathLst>
                    <a:path w="2466" h="2609" extrusionOk="0">
                      <a:moveTo>
                        <a:pt x="1" y="0"/>
                      </a:moveTo>
                      <a:lnTo>
                        <a:pt x="1" y="0"/>
                      </a:lnTo>
                      <a:cubicBezTo>
                        <a:pt x="1" y="0"/>
                        <a:pt x="1070" y="2608"/>
                        <a:pt x="1694" y="2608"/>
                      </a:cubicBezTo>
                      <a:cubicBezTo>
                        <a:pt x="1740" y="2608"/>
                        <a:pt x="1784" y="2594"/>
                        <a:pt x="1825" y="2563"/>
                      </a:cubicBezTo>
                      <a:cubicBezTo>
                        <a:pt x="2466" y="212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91" name="Google Shape;2091;p52"/>
                <p:cNvSpPr/>
                <p:nvPr/>
              </p:nvSpPr>
              <p:spPr>
                <a:xfrm>
                  <a:off x="5457797" y="2432476"/>
                  <a:ext cx="222162" cy="234955"/>
                </a:xfrm>
                <a:custGeom>
                  <a:avLst/>
                  <a:gdLst/>
                  <a:ahLst/>
                  <a:cxnLst/>
                  <a:rect l="l" t="t" r="r" b="b"/>
                  <a:pathLst>
                    <a:path w="2466" h="2608" extrusionOk="0">
                      <a:moveTo>
                        <a:pt x="732" y="0"/>
                      </a:moveTo>
                      <a:cubicBezTo>
                        <a:pt x="683" y="0"/>
                        <a:pt x="636" y="14"/>
                        <a:pt x="592" y="45"/>
                      </a:cubicBezTo>
                      <a:cubicBezTo>
                        <a:pt x="1" y="488"/>
                        <a:pt x="2465" y="2608"/>
                        <a:pt x="2465" y="2608"/>
                      </a:cubicBezTo>
                      <a:cubicBezTo>
                        <a:pt x="2465" y="2608"/>
                        <a:pt x="1397" y="0"/>
                        <a:pt x="7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92" name="Google Shape;2092;p52"/>
                <p:cNvSpPr/>
                <p:nvPr/>
              </p:nvSpPr>
              <p:spPr>
                <a:xfrm>
                  <a:off x="5670950" y="2654097"/>
                  <a:ext cx="155585" cy="272162"/>
                </a:xfrm>
                <a:custGeom>
                  <a:avLst/>
                  <a:gdLst/>
                  <a:ahLst/>
                  <a:cxnLst/>
                  <a:rect l="l" t="t" r="r" b="b"/>
                  <a:pathLst>
                    <a:path w="1727" h="3021" extrusionOk="0">
                      <a:moveTo>
                        <a:pt x="1" y="0"/>
                      </a:moveTo>
                      <a:lnTo>
                        <a:pt x="1" y="0"/>
                      </a:lnTo>
                      <a:cubicBezTo>
                        <a:pt x="1" y="0"/>
                        <a:pt x="276" y="3020"/>
                        <a:pt x="913" y="3020"/>
                      </a:cubicBezTo>
                      <a:cubicBezTo>
                        <a:pt x="937" y="3020"/>
                        <a:pt x="962" y="3016"/>
                        <a:pt x="987" y="3007"/>
                      </a:cubicBezTo>
                      <a:cubicBezTo>
                        <a:pt x="1726" y="2761"/>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93" name="Google Shape;2093;p52"/>
                <p:cNvSpPr/>
                <p:nvPr/>
              </p:nvSpPr>
              <p:spPr>
                <a:xfrm>
                  <a:off x="5524464" y="2399684"/>
                  <a:ext cx="151081" cy="267747"/>
                </a:xfrm>
                <a:custGeom>
                  <a:avLst/>
                  <a:gdLst/>
                  <a:ahLst/>
                  <a:cxnLst/>
                  <a:rect l="l" t="t" r="r" b="b"/>
                  <a:pathLst>
                    <a:path w="1677" h="2972" extrusionOk="0">
                      <a:moveTo>
                        <a:pt x="765" y="1"/>
                      </a:moveTo>
                      <a:cubicBezTo>
                        <a:pt x="741" y="1"/>
                        <a:pt x="716" y="5"/>
                        <a:pt x="690" y="14"/>
                      </a:cubicBezTo>
                      <a:cubicBezTo>
                        <a:pt x="0" y="212"/>
                        <a:pt x="1676" y="2972"/>
                        <a:pt x="1676" y="2972"/>
                      </a:cubicBezTo>
                      <a:cubicBezTo>
                        <a:pt x="1676" y="2972"/>
                        <a:pt x="1402"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094" name="Google Shape;2094;p52"/>
              <p:cNvSpPr/>
              <p:nvPr/>
            </p:nvSpPr>
            <p:spPr>
              <a:xfrm>
                <a:off x="3392851" y="1883019"/>
                <a:ext cx="106667" cy="629008"/>
              </a:xfrm>
              <a:custGeom>
                <a:avLst/>
                <a:gdLst/>
                <a:ahLst/>
                <a:cxnLst/>
                <a:rect l="l" t="t" r="r" b="b"/>
                <a:pathLst>
                  <a:path w="1184" h="6982" extrusionOk="0">
                    <a:moveTo>
                      <a:pt x="680" y="1"/>
                    </a:moveTo>
                    <a:cubicBezTo>
                      <a:pt x="567" y="1"/>
                      <a:pt x="449" y="41"/>
                      <a:pt x="345" y="130"/>
                    </a:cubicBezTo>
                    <a:cubicBezTo>
                      <a:pt x="0" y="376"/>
                      <a:pt x="148" y="918"/>
                      <a:pt x="542" y="1017"/>
                    </a:cubicBezTo>
                    <a:lnTo>
                      <a:pt x="542" y="6883"/>
                    </a:lnTo>
                    <a:cubicBezTo>
                      <a:pt x="542" y="6932"/>
                      <a:pt x="592" y="6982"/>
                      <a:pt x="690" y="6982"/>
                    </a:cubicBezTo>
                    <a:cubicBezTo>
                      <a:pt x="739" y="6982"/>
                      <a:pt x="789" y="6932"/>
                      <a:pt x="789" y="6883"/>
                    </a:cubicBezTo>
                    <a:lnTo>
                      <a:pt x="789" y="1017"/>
                    </a:lnTo>
                    <a:cubicBezTo>
                      <a:pt x="1035" y="968"/>
                      <a:pt x="1183" y="771"/>
                      <a:pt x="1183" y="524"/>
                    </a:cubicBezTo>
                    <a:cubicBezTo>
                      <a:pt x="1183" y="214"/>
                      <a:pt x="943"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095" name="Google Shape;2095;p52"/>
              <p:cNvGrpSpPr/>
              <p:nvPr/>
            </p:nvGrpSpPr>
            <p:grpSpPr>
              <a:xfrm>
                <a:off x="3130780" y="2338783"/>
                <a:ext cx="644053" cy="643963"/>
                <a:chOff x="3130780" y="2338783"/>
                <a:chExt cx="644053" cy="643963"/>
              </a:xfrm>
            </p:grpSpPr>
            <p:sp>
              <p:nvSpPr>
                <p:cNvPr id="2096" name="Google Shape;2096;p52"/>
                <p:cNvSpPr/>
                <p:nvPr/>
              </p:nvSpPr>
              <p:spPr>
                <a:xfrm>
                  <a:off x="3130780" y="2338783"/>
                  <a:ext cx="644053" cy="643963"/>
                </a:xfrm>
                <a:custGeom>
                  <a:avLst/>
                  <a:gdLst/>
                  <a:ahLst/>
                  <a:cxnLst/>
                  <a:rect l="l" t="t" r="r" b="b"/>
                  <a:pathLst>
                    <a:path w="7149" h="7148" extrusionOk="0">
                      <a:moveTo>
                        <a:pt x="3550" y="0"/>
                      </a:moveTo>
                      <a:cubicBezTo>
                        <a:pt x="1578" y="0"/>
                        <a:pt x="1" y="1578"/>
                        <a:pt x="1" y="3549"/>
                      </a:cubicBezTo>
                      <a:cubicBezTo>
                        <a:pt x="1" y="5521"/>
                        <a:pt x="1578" y="7148"/>
                        <a:pt x="3550" y="7148"/>
                      </a:cubicBezTo>
                      <a:cubicBezTo>
                        <a:pt x="5522" y="7148"/>
                        <a:pt x="7148" y="5521"/>
                        <a:pt x="7148" y="3549"/>
                      </a:cubicBezTo>
                      <a:cubicBezTo>
                        <a:pt x="7148" y="1578"/>
                        <a:pt x="5522" y="0"/>
                        <a:pt x="35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97" name="Google Shape;2097;p52"/>
                <p:cNvSpPr/>
                <p:nvPr/>
              </p:nvSpPr>
              <p:spPr>
                <a:xfrm>
                  <a:off x="3383932" y="2383197"/>
                  <a:ext cx="133333" cy="284234"/>
                </a:xfrm>
                <a:custGeom>
                  <a:avLst/>
                  <a:gdLst/>
                  <a:ahLst/>
                  <a:cxnLst/>
                  <a:rect l="l" t="t" r="r" b="b"/>
                  <a:pathLst>
                    <a:path w="1480" h="3155" extrusionOk="0">
                      <a:moveTo>
                        <a:pt x="740" y="0"/>
                      </a:moveTo>
                      <a:cubicBezTo>
                        <a:pt x="0" y="0"/>
                        <a:pt x="740" y="3155"/>
                        <a:pt x="740" y="3155"/>
                      </a:cubicBezTo>
                      <a:cubicBezTo>
                        <a:pt x="740" y="3155"/>
                        <a:pt x="1479"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98" name="Google Shape;2098;p52"/>
                <p:cNvSpPr/>
                <p:nvPr/>
              </p:nvSpPr>
              <p:spPr>
                <a:xfrm>
                  <a:off x="3383932" y="2654097"/>
                  <a:ext cx="133333" cy="284234"/>
                </a:xfrm>
                <a:custGeom>
                  <a:avLst/>
                  <a:gdLst/>
                  <a:ahLst/>
                  <a:cxnLst/>
                  <a:rect l="l" t="t" r="r" b="b"/>
                  <a:pathLst>
                    <a:path w="1480" h="3155" extrusionOk="0">
                      <a:moveTo>
                        <a:pt x="740" y="0"/>
                      </a:moveTo>
                      <a:cubicBezTo>
                        <a:pt x="740" y="0"/>
                        <a:pt x="0" y="3155"/>
                        <a:pt x="740" y="3155"/>
                      </a:cubicBezTo>
                      <a:cubicBezTo>
                        <a:pt x="1479" y="3155"/>
                        <a:pt x="740"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99" name="Google Shape;2099;p52"/>
                <p:cNvSpPr/>
                <p:nvPr/>
              </p:nvSpPr>
              <p:spPr>
                <a:xfrm>
                  <a:off x="3450508" y="2395269"/>
                  <a:ext cx="151081" cy="272162"/>
                </a:xfrm>
                <a:custGeom>
                  <a:avLst/>
                  <a:gdLst/>
                  <a:ahLst/>
                  <a:cxnLst/>
                  <a:rect l="l" t="t" r="r" b="b"/>
                  <a:pathLst>
                    <a:path w="1677" h="3021" extrusionOk="0">
                      <a:moveTo>
                        <a:pt x="908" y="1"/>
                      </a:moveTo>
                      <a:cubicBezTo>
                        <a:pt x="230" y="1"/>
                        <a:pt x="1" y="3021"/>
                        <a:pt x="1" y="3021"/>
                      </a:cubicBezTo>
                      <a:cubicBezTo>
                        <a:pt x="1" y="3021"/>
                        <a:pt x="1677" y="261"/>
                        <a:pt x="987" y="14"/>
                      </a:cubicBezTo>
                      <a:cubicBezTo>
                        <a:pt x="960" y="5"/>
                        <a:pt x="933" y="1"/>
                        <a:pt x="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0" name="Google Shape;2100;p52"/>
                <p:cNvSpPr/>
                <p:nvPr/>
              </p:nvSpPr>
              <p:spPr>
                <a:xfrm>
                  <a:off x="3304022" y="2654097"/>
                  <a:ext cx="151081" cy="267747"/>
                </a:xfrm>
                <a:custGeom>
                  <a:avLst/>
                  <a:gdLst/>
                  <a:ahLst/>
                  <a:cxnLst/>
                  <a:rect l="l" t="t" r="r" b="b"/>
                  <a:pathLst>
                    <a:path w="1677" h="2972" extrusionOk="0">
                      <a:moveTo>
                        <a:pt x="1676" y="0"/>
                      </a:moveTo>
                      <a:cubicBezTo>
                        <a:pt x="1676" y="0"/>
                        <a:pt x="0" y="2761"/>
                        <a:pt x="690" y="2958"/>
                      </a:cubicBezTo>
                      <a:cubicBezTo>
                        <a:pt x="718" y="2967"/>
                        <a:pt x="744" y="2971"/>
                        <a:pt x="770" y="2971"/>
                      </a:cubicBezTo>
                      <a:cubicBezTo>
                        <a:pt x="1448" y="2971"/>
                        <a:pt x="1676" y="0"/>
                        <a:pt x="16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1" name="Google Shape;2101;p52"/>
                <p:cNvSpPr/>
                <p:nvPr/>
              </p:nvSpPr>
              <p:spPr>
                <a:xfrm>
                  <a:off x="3446094" y="2432476"/>
                  <a:ext cx="218468" cy="234955"/>
                </a:xfrm>
                <a:custGeom>
                  <a:avLst/>
                  <a:gdLst/>
                  <a:ahLst/>
                  <a:cxnLst/>
                  <a:rect l="l" t="t" r="r" b="b"/>
                  <a:pathLst>
                    <a:path w="2425" h="2608" extrusionOk="0">
                      <a:moveTo>
                        <a:pt x="1734" y="0"/>
                      </a:moveTo>
                      <a:cubicBezTo>
                        <a:pt x="1138" y="0"/>
                        <a:pt x="217" y="2098"/>
                        <a:pt x="33" y="2530"/>
                      </a:cubicBezTo>
                      <a:lnTo>
                        <a:pt x="33" y="2530"/>
                      </a:lnTo>
                      <a:cubicBezTo>
                        <a:pt x="322" y="2278"/>
                        <a:pt x="2425" y="412"/>
                        <a:pt x="1874" y="45"/>
                      </a:cubicBezTo>
                      <a:cubicBezTo>
                        <a:pt x="1830" y="14"/>
                        <a:pt x="1783" y="0"/>
                        <a:pt x="1734" y="0"/>
                      </a:cubicBezTo>
                      <a:close/>
                      <a:moveTo>
                        <a:pt x="33" y="2530"/>
                      </a:moveTo>
                      <a:lnTo>
                        <a:pt x="33" y="2530"/>
                      </a:lnTo>
                      <a:cubicBezTo>
                        <a:pt x="12" y="2549"/>
                        <a:pt x="1" y="2559"/>
                        <a:pt x="1" y="2559"/>
                      </a:cubicBezTo>
                      <a:lnTo>
                        <a:pt x="1" y="2608"/>
                      </a:lnTo>
                      <a:cubicBezTo>
                        <a:pt x="1" y="2608"/>
                        <a:pt x="12" y="2580"/>
                        <a:pt x="33" y="253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2" name="Google Shape;2102;p52"/>
                <p:cNvSpPr/>
                <p:nvPr/>
              </p:nvSpPr>
              <p:spPr>
                <a:xfrm>
                  <a:off x="3232942" y="2654097"/>
                  <a:ext cx="222162" cy="234234"/>
                </a:xfrm>
                <a:custGeom>
                  <a:avLst/>
                  <a:gdLst/>
                  <a:ahLst/>
                  <a:cxnLst/>
                  <a:rect l="l" t="t" r="r" b="b"/>
                  <a:pathLst>
                    <a:path w="2466" h="2600" extrusionOk="0">
                      <a:moveTo>
                        <a:pt x="2465" y="0"/>
                      </a:moveTo>
                      <a:lnTo>
                        <a:pt x="2465" y="0"/>
                      </a:lnTo>
                      <a:cubicBezTo>
                        <a:pt x="2465" y="0"/>
                        <a:pt x="0" y="2120"/>
                        <a:pt x="641" y="2563"/>
                      </a:cubicBezTo>
                      <a:cubicBezTo>
                        <a:pt x="678" y="2588"/>
                        <a:pt x="718" y="2600"/>
                        <a:pt x="759" y="2600"/>
                      </a:cubicBezTo>
                      <a:cubicBezTo>
                        <a:pt x="1382" y="2600"/>
                        <a:pt x="2465" y="0"/>
                        <a:pt x="2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3" name="Google Shape;2103;p52"/>
                <p:cNvSpPr/>
                <p:nvPr/>
              </p:nvSpPr>
              <p:spPr>
                <a:xfrm>
                  <a:off x="3446094" y="2489053"/>
                  <a:ext cx="270991" cy="173964"/>
                </a:xfrm>
                <a:custGeom>
                  <a:avLst/>
                  <a:gdLst/>
                  <a:ahLst/>
                  <a:cxnLst/>
                  <a:rect l="l" t="t" r="r" b="b"/>
                  <a:pathLst>
                    <a:path w="3008" h="1931" extrusionOk="0">
                      <a:moveTo>
                        <a:pt x="2337" y="0"/>
                      </a:moveTo>
                      <a:cubicBezTo>
                        <a:pt x="1622" y="0"/>
                        <a:pt x="1" y="1931"/>
                        <a:pt x="1" y="1931"/>
                      </a:cubicBezTo>
                      <a:cubicBezTo>
                        <a:pt x="1" y="1931"/>
                        <a:pt x="3007" y="698"/>
                        <a:pt x="2564" y="107"/>
                      </a:cubicBezTo>
                      <a:cubicBezTo>
                        <a:pt x="2507" y="33"/>
                        <a:pt x="2430" y="0"/>
                        <a:pt x="23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4" name="Google Shape;2104;p52"/>
                <p:cNvSpPr/>
                <p:nvPr/>
              </p:nvSpPr>
              <p:spPr>
                <a:xfrm>
                  <a:off x="3188527" y="2654097"/>
                  <a:ext cx="270991" cy="177027"/>
                </a:xfrm>
                <a:custGeom>
                  <a:avLst/>
                  <a:gdLst/>
                  <a:ahLst/>
                  <a:cxnLst/>
                  <a:rect l="l" t="t" r="r" b="b"/>
                  <a:pathLst>
                    <a:path w="3008" h="1965" extrusionOk="0">
                      <a:moveTo>
                        <a:pt x="3007" y="0"/>
                      </a:moveTo>
                      <a:cubicBezTo>
                        <a:pt x="3007" y="0"/>
                        <a:pt x="0" y="1232"/>
                        <a:pt x="444" y="1873"/>
                      </a:cubicBezTo>
                      <a:cubicBezTo>
                        <a:pt x="492" y="1937"/>
                        <a:pt x="558" y="1965"/>
                        <a:pt x="640" y="1965"/>
                      </a:cubicBezTo>
                      <a:cubicBezTo>
                        <a:pt x="1318" y="1965"/>
                        <a:pt x="3007" y="0"/>
                        <a:pt x="30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5" name="Google Shape;2105;p52"/>
                <p:cNvSpPr/>
                <p:nvPr/>
              </p:nvSpPr>
              <p:spPr>
                <a:xfrm>
                  <a:off x="3446094" y="2554998"/>
                  <a:ext cx="288738" cy="108018"/>
                </a:xfrm>
                <a:custGeom>
                  <a:avLst/>
                  <a:gdLst/>
                  <a:ahLst/>
                  <a:cxnLst/>
                  <a:rect l="l" t="t" r="r" b="b"/>
                  <a:pathLst>
                    <a:path w="3205" h="1199" extrusionOk="0">
                      <a:moveTo>
                        <a:pt x="2671" y="1"/>
                      </a:moveTo>
                      <a:cubicBezTo>
                        <a:pt x="1918" y="1"/>
                        <a:pt x="1" y="1199"/>
                        <a:pt x="1" y="1199"/>
                      </a:cubicBezTo>
                      <a:cubicBezTo>
                        <a:pt x="1" y="1199"/>
                        <a:pt x="3205" y="903"/>
                        <a:pt x="2958" y="164"/>
                      </a:cubicBezTo>
                      <a:cubicBezTo>
                        <a:pt x="2925" y="49"/>
                        <a:pt x="2821" y="1"/>
                        <a:pt x="2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6" name="Google Shape;2106;p52"/>
                <p:cNvSpPr/>
                <p:nvPr/>
              </p:nvSpPr>
              <p:spPr>
                <a:xfrm>
                  <a:off x="3166365" y="2658511"/>
                  <a:ext cx="293153" cy="105495"/>
                </a:xfrm>
                <a:custGeom>
                  <a:avLst/>
                  <a:gdLst/>
                  <a:ahLst/>
                  <a:cxnLst/>
                  <a:rect l="l" t="t" r="r" b="b"/>
                  <a:pathLst>
                    <a:path w="3254" h="1171" extrusionOk="0">
                      <a:moveTo>
                        <a:pt x="3253" y="0"/>
                      </a:moveTo>
                      <a:cubicBezTo>
                        <a:pt x="3253" y="0"/>
                        <a:pt x="0" y="296"/>
                        <a:pt x="246" y="986"/>
                      </a:cubicBezTo>
                      <a:cubicBezTo>
                        <a:pt x="299" y="1117"/>
                        <a:pt x="426" y="1171"/>
                        <a:pt x="601" y="1171"/>
                      </a:cubicBezTo>
                      <a:cubicBezTo>
                        <a:pt x="1415" y="1171"/>
                        <a:pt x="3253" y="0"/>
                        <a:pt x="3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7" name="Google Shape;2107;p52"/>
                <p:cNvSpPr/>
                <p:nvPr/>
              </p:nvSpPr>
              <p:spPr>
                <a:xfrm>
                  <a:off x="3446094" y="2625539"/>
                  <a:ext cx="284324" cy="59459"/>
                </a:xfrm>
                <a:custGeom>
                  <a:avLst/>
                  <a:gdLst/>
                  <a:ahLst/>
                  <a:cxnLst/>
                  <a:rect l="l" t="t" r="r" b="b"/>
                  <a:pathLst>
                    <a:path w="3156" h="660" extrusionOk="0">
                      <a:moveTo>
                        <a:pt x="2396" y="1"/>
                      </a:moveTo>
                      <a:cubicBezTo>
                        <a:pt x="1463" y="1"/>
                        <a:pt x="1" y="366"/>
                        <a:pt x="1" y="366"/>
                      </a:cubicBezTo>
                      <a:cubicBezTo>
                        <a:pt x="1" y="366"/>
                        <a:pt x="1338" y="659"/>
                        <a:pt x="2271" y="659"/>
                      </a:cubicBezTo>
                      <a:cubicBezTo>
                        <a:pt x="2771" y="659"/>
                        <a:pt x="3155" y="575"/>
                        <a:pt x="3155" y="317"/>
                      </a:cubicBezTo>
                      <a:cubicBezTo>
                        <a:pt x="3155" y="81"/>
                        <a:pt x="2834" y="1"/>
                        <a:pt x="2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8" name="Google Shape;2108;p52"/>
                <p:cNvSpPr/>
                <p:nvPr/>
              </p:nvSpPr>
              <p:spPr>
                <a:xfrm>
                  <a:off x="3175194" y="2632115"/>
                  <a:ext cx="284324" cy="59459"/>
                </a:xfrm>
                <a:custGeom>
                  <a:avLst/>
                  <a:gdLst/>
                  <a:ahLst/>
                  <a:cxnLst/>
                  <a:rect l="l" t="t" r="r" b="b"/>
                  <a:pathLst>
                    <a:path w="3156" h="660" extrusionOk="0">
                      <a:moveTo>
                        <a:pt x="884" y="1"/>
                      </a:moveTo>
                      <a:cubicBezTo>
                        <a:pt x="384" y="1"/>
                        <a:pt x="1" y="85"/>
                        <a:pt x="1" y="343"/>
                      </a:cubicBezTo>
                      <a:cubicBezTo>
                        <a:pt x="1" y="579"/>
                        <a:pt x="322" y="659"/>
                        <a:pt x="759" y="659"/>
                      </a:cubicBezTo>
                      <a:cubicBezTo>
                        <a:pt x="1693" y="659"/>
                        <a:pt x="3155" y="293"/>
                        <a:pt x="3155" y="293"/>
                      </a:cubicBezTo>
                      <a:cubicBezTo>
                        <a:pt x="3155" y="293"/>
                        <a:pt x="1818" y="1"/>
                        <a:pt x="8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9" name="Google Shape;2109;p52"/>
                <p:cNvSpPr/>
                <p:nvPr/>
              </p:nvSpPr>
              <p:spPr>
                <a:xfrm>
                  <a:off x="3446094" y="2658511"/>
                  <a:ext cx="288738" cy="97387"/>
                </a:xfrm>
                <a:custGeom>
                  <a:avLst/>
                  <a:gdLst/>
                  <a:ahLst/>
                  <a:cxnLst/>
                  <a:rect l="l" t="t" r="r" b="b"/>
                  <a:pathLst>
                    <a:path w="3205" h="1081" extrusionOk="0">
                      <a:moveTo>
                        <a:pt x="1" y="0"/>
                      </a:moveTo>
                      <a:lnTo>
                        <a:pt x="1" y="0"/>
                      </a:lnTo>
                      <a:cubicBezTo>
                        <a:pt x="1" y="0"/>
                        <a:pt x="1866" y="1080"/>
                        <a:pt x="2664" y="1080"/>
                      </a:cubicBezTo>
                      <a:cubicBezTo>
                        <a:pt x="2845" y="1080"/>
                        <a:pt x="2971" y="1025"/>
                        <a:pt x="3007" y="888"/>
                      </a:cubicBezTo>
                      <a:cubicBezTo>
                        <a:pt x="3205" y="1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0" name="Google Shape;2110;p52"/>
                <p:cNvSpPr/>
                <p:nvPr/>
              </p:nvSpPr>
              <p:spPr>
                <a:xfrm>
                  <a:off x="3166365" y="2563197"/>
                  <a:ext cx="293153" cy="99820"/>
                </a:xfrm>
                <a:custGeom>
                  <a:avLst/>
                  <a:gdLst/>
                  <a:ahLst/>
                  <a:cxnLst/>
                  <a:rect l="l" t="t" r="r" b="b"/>
                  <a:pathLst>
                    <a:path w="3254" h="1108" extrusionOk="0">
                      <a:moveTo>
                        <a:pt x="561" y="1"/>
                      </a:moveTo>
                      <a:cubicBezTo>
                        <a:pt x="395" y="1"/>
                        <a:pt x="281" y="50"/>
                        <a:pt x="246" y="171"/>
                      </a:cubicBezTo>
                      <a:cubicBezTo>
                        <a:pt x="0" y="911"/>
                        <a:pt x="3253" y="1108"/>
                        <a:pt x="3253" y="1108"/>
                      </a:cubicBezTo>
                      <a:cubicBezTo>
                        <a:pt x="3253" y="1108"/>
                        <a:pt x="1341" y="1"/>
                        <a:pt x="5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1" name="Google Shape;2111;p52"/>
                <p:cNvSpPr/>
                <p:nvPr/>
              </p:nvSpPr>
              <p:spPr>
                <a:xfrm>
                  <a:off x="3446094" y="2654097"/>
                  <a:ext cx="270991" cy="177027"/>
                </a:xfrm>
                <a:custGeom>
                  <a:avLst/>
                  <a:gdLst/>
                  <a:ahLst/>
                  <a:cxnLst/>
                  <a:rect l="l" t="t" r="r" b="b"/>
                  <a:pathLst>
                    <a:path w="3008" h="1965" extrusionOk="0">
                      <a:moveTo>
                        <a:pt x="1" y="0"/>
                      </a:moveTo>
                      <a:lnTo>
                        <a:pt x="1" y="0"/>
                      </a:lnTo>
                      <a:cubicBezTo>
                        <a:pt x="1" y="0"/>
                        <a:pt x="1690" y="1965"/>
                        <a:pt x="2368" y="1965"/>
                      </a:cubicBezTo>
                      <a:cubicBezTo>
                        <a:pt x="2450" y="1965"/>
                        <a:pt x="2516" y="1937"/>
                        <a:pt x="2564" y="1873"/>
                      </a:cubicBezTo>
                      <a:cubicBezTo>
                        <a:pt x="3007" y="1232"/>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2" name="Google Shape;2112;p52"/>
                <p:cNvSpPr/>
                <p:nvPr/>
              </p:nvSpPr>
              <p:spPr>
                <a:xfrm>
                  <a:off x="3188527" y="2489053"/>
                  <a:ext cx="270991" cy="173964"/>
                </a:xfrm>
                <a:custGeom>
                  <a:avLst/>
                  <a:gdLst/>
                  <a:ahLst/>
                  <a:cxnLst/>
                  <a:rect l="l" t="t" r="r" b="b"/>
                  <a:pathLst>
                    <a:path w="3008" h="1931" extrusionOk="0">
                      <a:moveTo>
                        <a:pt x="645" y="0"/>
                      </a:moveTo>
                      <a:cubicBezTo>
                        <a:pt x="558" y="0"/>
                        <a:pt x="489" y="33"/>
                        <a:pt x="444" y="107"/>
                      </a:cubicBezTo>
                      <a:cubicBezTo>
                        <a:pt x="0" y="698"/>
                        <a:pt x="3007" y="1931"/>
                        <a:pt x="3007" y="1931"/>
                      </a:cubicBezTo>
                      <a:cubicBezTo>
                        <a:pt x="3007" y="1931"/>
                        <a:pt x="1309" y="0"/>
                        <a:pt x="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3" name="Google Shape;2113;p52"/>
                <p:cNvSpPr/>
                <p:nvPr/>
              </p:nvSpPr>
              <p:spPr>
                <a:xfrm>
                  <a:off x="3446094" y="2654097"/>
                  <a:ext cx="222162" cy="230630"/>
                </a:xfrm>
                <a:custGeom>
                  <a:avLst/>
                  <a:gdLst/>
                  <a:ahLst/>
                  <a:cxnLst/>
                  <a:rect l="l" t="t" r="r" b="b"/>
                  <a:pathLst>
                    <a:path w="2466" h="2560" extrusionOk="0">
                      <a:moveTo>
                        <a:pt x="1" y="0"/>
                      </a:moveTo>
                      <a:lnTo>
                        <a:pt x="1" y="0"/>
                      </a:lnTo>
                      <a:cubicBezTo>
                        <a:pt x="1" y="0"/>
                        <a:pt x="1067" y="2559"/>
                        <a:pt x="1732" y="2559"/>
                      </a:cubicBezTo>
                      <a:cubicBezTo>
                        <a:pt x="1781" y="2559"/>
                        <a:pt x="1829" y="2545"/>
                        <a:pt x="1874" y="2514"/>
                      </a:cubicBezTo>
                      <a:cubicBezTo>
                        <a:pt x="2465" y="212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4" name="Google Shape;2114;p52"/>
                <p:cNvSpPr/>
                <p:nvPr/>
              </p:nvSpPr>
              <p:spPr>
                <a:xfrm>
                  <a:off x="3232942" y="2432476"/>
                  <a:ext cx="222162" cy="234955"/>
                </a:xfrm>
                <a:custGeom>
                  <a:avLst/>
                  <a:gdLst/>
                  <a:ahLst/>
                  <a:cxnLst/>
                  <a:rect l="l" t="t" r="r" b="b"/>
                  <a:pathLst>
                    <a:path w="2466" h="2608" extrusionOk="0">
                      <a:moveTo>
                        <a:pt x="772" y="0"/>
                      </a:moveTo>
                      <a:cubicBezTo>
                        <a:pt x="726" y="0"/>
                        <a:pt x="682" y="14"/>
                        <a:pt x="641" y="45"/>
                      </a:cubicBezTo>
                      <a:cubicBezTo>
                        <a:pt x="0" y="488"/>
                        <a:pt x="2465" y="2608"/>
                        <a:pt x="2465" y="2608"/>
                      </a:cubicBezTo>
                      <a:cubicBezTo>
                        <a:pt x="2465" y="2608"/>
                        <a:pt x="1396" y="0"/>
                        <a:pt x="7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5" name="Google Shape;2115;p52"/>
                <p:cNvSpPr/>
                <p:nvPr/>
              </p:nvSpPr>
              <p:spPr>
                <a:xfrm>
                  <a:off x="3450508" y="2654097"/>
                  <a:ext cx="151081" cy="267747"/>
                </a:xfrm>
                <a:custGeom>
                  <a:avLst/>
                  <a:gdLst/>
                  <a:ahLst/>
                  <a:cxnLst/>
                  <a:rect l="l" t="t" r="r" b="b"/>
                  <a:pathLst>
                    <a:path w="1677" h="2972" extrusionOk="0">
                      <a:moveTo>
                        <a:pt x="1" y="0"/>
                      </a:moveTo>
                      <a:cubicBezTo>
                        <a:pt x="1" y="0"/>
                        <a:pt x="275" y="2971"/>
                        <a:pt x="912" y="2971"/>
                      </a:cubicBezTo>
                      <a:cubicBezTo>
                        <a:pt x="936" y="2971"/>
                        <a:pt x="961" y="2967"/>
                        <a:pt x="987" y="2958"/>
                      </a:cubicBezTo>
                      <a:cubicBezTo>
                        <a:pt x="1677" y="2761"/>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6" name="Google Shape;2116;p52"/>
                <p:cNvSpPr/>
                <p:nvPr/>
              </p:nvSpPr>
              <p:spPr>
                <a:xfrm>
                  <a:off x="3304022" y="2395269"/>
                  <a:ext cx="151081" cy="272162"/>
                </a:xfrm>
                <a:custGeom>
                  <a:avLst/>
                  <a:gdLst/>
                  <a:ahLst/>
                  <a:cxnLst/>
                  <a:rect l="l" t="t" r="r" b="b"/>
                  <a:pathLst>
                    <a:path w="1677" h="3021" extrusionOk="0">
                      <a:moveTo>
                        <a:pt x="764" y="1"/>
                      </a:moveTo>
                      <a:cubicBezTo>
                        <a:pt x="740" y="1"/>
                        <a:pt x="715" y="5"/>
                        <a:pt x="690" y="14"/>
                      </a:cubicBezTo>
                      <a:cubicBezTo>
                        <a:pt x="0" y="261"/>
                        <a:pt x="1676" y="3021"/>
                        <a:pt x="1676" y="3021"/>
                      </a:cubicBezTo>
                      <a:cubicBezTo>
                        <a:pt x="1676" y="3021"/>
                        <a:pt x="1402"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117" name="Google Shape;2117;p52"/>
              <p:cNvSpPr/>
              <p:nvPr/>
            </p:nvSpPr>
            <p:spPr>
              <a:xfrm>
                <a:off x="3472760" y="184918"/>
                <a:ext cx="2202791" cy="2846754"/>
              </a:xfrm>
              <a:custGeom>
                <a:avLst/>
                <a:gdLst/>
                <a:ahLst/>
                <a:cxnLst/>
                <a:rect l="l" t="t" r="r" b="b"/>
                <a:pathLst>
                  <a:path w="24451" h="31599" extrusionOk="0">
                    <a:moveTo>
                      <a:pt x="12225" y="0"/>
                    </a:moveTo>
                    <a:cubicBezTo>
                      <a:pt x="3697" y="0"/>
                      <a:pt x="0" y="6014"/>
                      <a:pt x="0" y="13409"/>
                    </a:cubicBezTo>
                    <a:cubicBezTo>
                      <a:pt x="0" y="25288"/>
                      <a:pt x="7444" y="31598"/>
                      <a:pt x="12225" y="31598"/>
                    </a:cubicBezTo>
                    <a:cubicBezTo>
                      <a:pt x="17648" y="31598"/>
                      <a:pt x="24450" y="24500"/>
                      <a:pt x="24450" y="13409"/>
                    </a:cubicBezTo>
                    <a:cubicBezTo>
                      <a:pt x="24450" y="6014"/>
                      <a:pt x="21788" y="0"/>
                      <a:pt x="122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8" name="Google Shape;2118;p52"/>
              <p:cNvSpPr/>
              <p:nvPr/>
            </p:nvSpPr>
            <p:spPr>
              <a:xfrm>
                <a:off x="3401680" y="677889"/>
                <a:ext cx="466396" cy="812792"/>
              </a:xfrm>
              <a:custGeom>
                <a:avLst/>
                <a:gdLst/>
                <a:ahLst/>
                <a:cxnLst/>
                <a:rect l="l" t="t" r="r" b="b"/>
                <a:pathLst>
                  <a:path w="5177" h="9022" extrusionOk="0">
                    <a:moveTo>
                      <a:pt x="2465" y="0"/>
                    </a:moveTo>
                    <a:cubicBezTo>
                      <a:pt x="2465" y="0"/>
                      <a:pt x="1" y="4683"/>
                      <a:pt x="789" y="9021"/>
                    </a:cubicBezTo>
                    <a:cubicBezTo>
                      <a:pt x="789" y="9021"/>
                      <a:pt x="1332" y="3845"/>
                      <a:pt x="5176" y="1676"/>
                    </a:cubicBezTo>
                    <a:lnTo>
                      <a:pt x="24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9" name="Google Shape;2119;p52"/>
              <p:cNvSpPr/>
              <p:nvPr/>
            </p:nvSpPr>
            <p:spPr>
              <a:xfrm>
                <a:off x="3210779" y="-286341"/>
                <a:ext cx="2611259" cy="1777025"/>
              </a:xfrm>
              <a:custGeom>
                <a:avLst/>
                <a:gdLst/>
                <a:ahLst/>
                <a:cxnLst/>
                <a:rect l="l" t="t" r="r" b="b"/>
                <a:pathLst>
                  <a:path w="28985" h="19725" extrusionOk="0">
                    <a:moveTo>
                      <a:pt x="16716" y="1"/>
                    </a:moveTo>
                    <a:cubicBezTo>
                      <a:pt x="12342" y="1"/>
                      <a:pt x="9887" y="3659"/>
                      <a:pt x="8841" y="3659"/>
                    </a:cubicBezTo>
                    <a:cubicBezTo>
                      <a:pt x="8818" y="3659"/>
                      <a:pt x="8796" y="3658"/>
                      <a:pt x="8774" y="3654"/>
                    </a:cubicBezTo>
                    <a:cubicBezTo>
                      <a:pt x="7641" y="3506"/>
                      <a:pt x="7197" y="943"/>
                      <a:pt x="7197" y="943"/>
                    </a:cubicBezTo>
                    <a:lnTo>
                      <a:pt x="7197" y="943"/>
                    </a:lnTo>
                    <a:cubicBezTo>
                      <a:pt x="6112" y="2175"/>
                      <a:pt x="7295" y="4295"/>
                      <a:pt x="7295" y="4295"/>
                    </a:cubicBezTo>
                    <a:cubicBezTo>
                      <a:pt x="5817" y="3210"/>
                      <a:pt x="6408" y="894"/>
                      <a:pt x="6408" y="894"/>
                    </a:cubicBezTo>
                    <a:lnTo>
                      <a:pt x="6408" y="894"/>
                    </a:lnTo>
                    <a:cubicBezTo>
                      <a:pt x="5225" y="1929"/>
                      <a:pt x="4732" y="3457"/>
                      <a:pt x="5077" y="4985"/>
                    </a:cubicBezTo>
                    <a:cubicBezTo>
                      <a:pt x="4141" y="3457"/>
                      <a:pt x="5767" y="1288"/>
                      <a:pt x="5767" y="1288"/>
                    </a:cubicBezTo>
                    <a:lnTo>
                      <a:pt x="5767" y="1288"/>
                    </a:lnTo>
                    <a:cubicBezTo>
                      <a:pt x="5767" y="1288"/>
                      <a:pt x="0" y="4887"/>
                      <a:pt x="4535" y="11245"/>
                    </a:cubicBezTo>
                    <a:cubicBezTo>
                      <a:pt x="5890" y="13131"/>
                      <a:pt x="7702" y="13792"/>
                      <a:pt x="9660" y="13792"/>
                    </a:cubicBezTo>
                    <a:cubicBezTo>
                      <a:pt x="14254" y="13792"/>
                      <a:pt x="19645" y="10146"/>
                      <a:pt x="21788" y="10112"/>
                    </a:cubicBezTo>
                    <a:cubicBezTo>
                      <a:pt x="21796" y="10111"/>
                      <a:pt x="21804" y="10111"/>
                      <a:pt x="21811" y="10111"/>
                    </a:cubicBezTo>
                    <a:cubicBezTo>
                      <a:pt x="24857" y="10111"/>
                      <a:pt x="27407" y="19724"/>
                      <a:pt x="27407" y="19724"/>
                    </a:cubicBezTo>
                    <a:cubicBezTo>
                      <a:pt x="27407" y="19724"/>
                      <a:pt x="28985" y="7055"/>
                      <a:pt x="26816" y="6562"/>
                    </a:cubicBezTo>
                    <a:cubicBezTo>
                      <a:pt x="26620" y="6517"/>
                      <a:pt x="26438" y="6496"/>
                      <a:pt x="26269" y="6496"/>
                    </a:cubicBezTo>
                    <a:cubicBezTo>
                      <a:pt x="24618" y="6496"/>
                      <a:pt x="24253" y="8485"/>
                      <a:pt x="24253" y="8485"/>
                    </a:cubicBezTo>
                    <a:cubicBezTo>
                      <a:pt x="24253" y="8485"/>
                      <a:pt x="25337" y="2225"/>
                      <a:pt x="19274" y="401"/>
                    </a:cubicBezTo>
                    <a:cubicBezTo>
                      <a:pt x="18357" y="120"/>
                      <a:pt x="17505" y="1"/>
                      <a:pt x="167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0" name="Google Shape;2120;p52"/>
              <p:cNvSpPr/>
              <p:nvPr/>
            </p:nvSpPr>
            <p:spPr>
              <a:xfrm>
                <a:off x="3610417" y="2076712"/>
                <a:ext cx="758017" cy="706216"/>
              </a:xfrm>
              <a:custGeom>
                <a:avLst/>
                <a:gdLst/>
                <a:ahLst/>
                <a:cxnLst/>
                <a:rect l="l" t="t" r="r" b="b"/>
                <a:pathLst>
                  <a:path w="8414" h="7839" extrusionOk="0">
                    <a:moveTo>
                      <a:pt x="2717" y="1"/>
                    </a:moveTo>
                    <a:cubicBezTo>
                      <a:pt x="2699" y="1"/>
                      <a:pt x="2680" y="1"/>
                      <a:pt x="2662" y="1"/>
                    </a:cubicBezTo>
                    <a:cubicBezTo>
                      <a:pt x="1676" y="1"/>
                      <a:pt x="740" y="346"/>
                      <a:pt x="0" y="987"/>
                    </a:cubicBezTo>
                    <a:cubicBezTo>
                      <a:pt x="937" y="3599"/>
                      <a:pt x="2514" y="5916"/>
                      <a:pt x="4585" y="7839"/>
                    </a:cubicBezTo>
                    <a:cubicBezTo>
                      <a:pt x="8414" y="5826"/>
                      <a:pt x="7012" y="1"/>
                      <a:pt x="2717"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1" name="Google Shape;2121;p52"/>
              <p:cNvSpPr/>
              <p:nvPr/>
            </p:nvSpPr>
            <p:spPr>
              <a:xfrm>
                <a:off x="4796088" y="2076712"/>
                <a:ext cx="750630" cy="701801"/>
              </a:xfrm>
              <a:custGeom>
                <a:avLst/>
                <a:gdLst/>
                <a:ahLst/>
                <a:cxnLst/>
                <a:rect l="l" t="t" r="r" b="b"/>
                <a:pathLst>
                  <a:path w="8332" h="7790" extrusionOk="0">
                    <a:moveTo>
                      <a:pt x="5768" y="1"/>
                    </a:moveTo>
                    <a:cubicBezTo>
                      <a:pt x="1480" y="1"/>
                      <a:pt x="1" y="5719"/>
                      <a:pt x="3797" y="7789"/>
                    </a:cubicBezTo>
                    <a:cubicBezTo>
                      <a:pt x="5818" y="5867"/>
                      <a:pt x="7346" y="3501"/>
                      <a:pt x="8332" y="839"/>
                    </a:cubicBezTo>
                    <a:cubicBezTo>
                      <a:pt x="7592" y="297"/>
                      <a:pt x="6705" y="1"/>
                      <a:pt x="5768"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2" name="Google Shape;2122;p52"/>
              <p:cNvSpPr/>
              <p:nvPr/>
            </p:nvSpPr>
            <p:spPr>
              <a:xfrm>
                <a:off x="3783570" y="1526084"/>
                <a:ext cx="146667" cy="270991"/>
              </a:xfrm>
              <a:custGeom>
                <a:avLst/>
                <a:gdLst/>
                <a:ahLst/>
                <a:cxnLst/>
                <a:rect l="l" t="t" r="r" b="b"/>
                <a:pathLst>
                  <a:path w="1628" h="3008" extrusionOk="0">
                    <a:moveTo>
                      <a:pt x="839" y="0"/>
                    </a:moveTo>
                    <a:cubicBezTo>
                      <a:pt x="395" y="0"/>
                      <a:pt x="1" y="641"/>
                      <a:pt x="1" y="1479"/>
                    </a:cubicBezTo>
                    <a:cubicBezTo>
                      <a:pt x="1" y="2317"/>
                      <a:pt x="395" y="3007"/>
                      <a:pt x="839" y="3007"/>
                    </a:cubicBezTo>
                    <a:cubicBezTo>
                      <a:pt x="1283" y="3007"/>
                      <a:pt x="1628" y="2317"/>
                      <a:pt x="1628" y="1479"/>
                    </a:cubicBezTo>
                    <a:cubicBezTo>
                      <a:pt x="1628" y="641"/>
                      <a:pt x="1283"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3" name="Google Shape;2123;p52"/>
              <p:cNvSpPr/>
              <p:nvPr/>
            </p:nvSpPr>
            <p:spPr>
              <a:xfrm>
                <a:off x="3725912" y="1189328"/>
                <a:ext cx="279820" cy="88108"/>
              </a:xfrm>
              <a:custGeom>
                <a:avLst/>
                <a:gdLst/>
                <a:ahLst/>
                <a:cxnLst/>
                <a:rect l="l" t="t" r="r" b="b"/>
                <a:pathLst>
                  <a:path w="3106" h="978" extrusionOk="0">
                    <a:moveTo>
                      <a:pt x="1803" y="1"/>
                    </a:moveTo>
                    <a:cubicBezTo>
                      <a:pt x="1188" y="1"/>
                      <a:pt x="579" y="231"/>
                      <a:pt x="99" y="682"/>
                    </a:cubicBezTo>
                    <a:cubicBezTo>
                      <a:pt x="0" y="781"/>
                      <a:pt x="0" y="879"/>
                      <a:pt x="99" y="929"/>
                    </a:cubicBezTo>
                    <a:cubicBezTo>
                      <a:pt x="99" y="978"/>
                      <a:pt x="148" y="978"/>
                      <a:pt x="197" y="978"/>
                    </a:cubicBezTo>
                    <a:cubicBezTo>
                      <a:pt x="247" y="978"/>
                      <a:pt x="296" y="978"/>
                      <a:pt x="345" y="929"/>
                    </a:cubicBezTo>
                    <a:cubicBezTo>
                      <a:pt x="763" y="570"/>
                      <a:pt x="1271" y="375"/>
                      <a:pt x="1793" y="375"/>
                    </a:cubicBezTo>
                    <a:cubicBezTo>
                      <a:pt x="2133" y="375"/>
                      <a:pt x="2479" y="458"/>
                      <a:pt x="2810" y="633"/>
                    </a:cubicBezTo>
                    <a:cubicBezTo>
                      <a:pt x="2836" y="646"/>
                      <a:pt x="2863" y="652"/>
                      <a:pt x="2888" y="652"/>
                    </a:cubicBezTo>
                    <a:cubicBezTo>
                      <a:pt x="2958" y="652"/>
                      <a:pt x="3020" y="606"/>
                      <a:pt x="3056" y="534"/>
                    </a:cubicBezTo>
                    <a:cubicBezTo>
                      <a:pt x="3106" y="436"/>
                      <a:pt x="3056" y="337"/>
                      <a:pt x="2958" y="288"/>
                    </a:cubicBezTo>
                    <a:cubicBezTo>
                      <a:pt x="2592" y="95"/>
                      <a:pt x="2196" y="1"/>
                      <a:pt x="1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4" name="Google Shape;2124;p52"/>
              <p:cNvSpPr/>
              <p:nvPr/>
            </p:nvSpPr>
            <p:spPr>
              <a:xfrm>
                <a:off x="5146988" y="1526084"/>
                <a:ext cx="146576" cy="270991"/>
              </a:xfrm>
              <a:custGeom>
                <a:avLst/>
                <a:gdLst/>
                <a:ahLst/>
                <a:cxnLst/>
                <a:rect l="l" t="t" r="r" b="b"/>
                <a:pathLst>
                  <a:path w="1627" h="3008" extrusionOk="0">
                    <a:moveTo>
                      <a:pt x="789" y="0"/>
                    </a:moveTo>
                    <a:cubicBezTo>
                      <a:pt x="345" y="0"/>
                      <a:pt x="0" y="641"/>
                      <a:pt x="0" y="1479"/>
                    </a:cubicBezTo>
                    <a:cubicBezTo>
                      <a:pt x="0" y="2317"/>
                      <a:pt x="345" y="3007"/>
                      <a:pt x="789" y="3007"/>
                    </a:cubicBezTo>
                    <a:cubicBezTo>
                      <a:pt x="1233" y="3007"/>
                      <a:pt x="1627" y="2317"/>
                      <a:pt x="1627" y="1479"/>
                    </a:cubicBezTo>
                    <a:cubicBezTo>
                      <a:pt x="1627" y="641"/>
                      <a:pt x="1233" y="0"/>
                      <a:pt x="7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5" name="Google Shape;2125;p52"/>
              <p:cNvSpPr/>
              <p:nvPr/>
            </p:nvSpPr>
            <p:spPr>
              <a:xfrm>
                <a:off x="5075907" y="1189328"/>
                <a:ext cx="275405" cy="88108"/>
              </a:xfrm>
              <a:custGeom>
                <a:avLst/>
                <a:gdLst/>
                <a:ahLst/>
                <a:cxnLst/>
                <a:rect l="l" t="t" r="r" b="b"/>
                <a:pathLst>
                  <a:path w="3057" h="978" extrusionOk="0">
                    <a:moveTo>
                      <a:pt x="1271" y="1"/>
                    </a:moveTo>
                    <a:cubicBezTo>
                      <a:pt x="868" y="1"/>
                      <a:pt x="465" y="95"/>
                      <a:pt x="99" y="288"/>
                    </a:cubicBezTo>
                    <a:cubicBezTo>
                      <a:pt x="0" y="337"/>
                      <a:pt x="0" y="436"/>
                      <a:pt x="50" y="534"/>
                    </a:cubicBezTo>
                    <a:cubicBezTo>
                      <a:pt x="86" y="606"/>
                      <a:pt x="148" y="652"/>
                      <a:pt x="218" y="652"/>
                    </a:cubicBezTo>
                    <a:cubicBezTo>
                      <a:pt x="243" y="652"/>
                      <a:pt x="270" y="646"/>
                      <a:pt x="296" y="633"/>
                    </a:cubicBezTo>
                    <a:cubicBezTo>
                      <a:pt x="607" y="458"/>
                      <a:pt x="949" y="375"/>
                      <a:pt x="1291" y="375"/>
                    </a:cubicBezTo>
                    <a:cubicBezTo>
                      <a:pt x="1817" y="375"/>
                      <a:pt x="2343" y="570"/>
                      <a:pt x="2761" y="929"/>
                    </a:cubicBezTo>
                    <a:cubicBezTo>
                      <a:pt x="2761" y="978"/>
                      <a:pt x="2810" y="978"/>
                      <a:pt x="2860" y="978"/>
                    </a:cubicBezTo>
                    <a:cubicBezTo>
                      <a:pt x="2909" y="978"/>
                      <a:pt x="2958" y="978"/>
                      <a:pt x="3007" y="929"/>
                    </a:cubicBezTo>
                    <a:cubicBezTo>
                      <a:pt x="3057" y="879"/>
                      <a:pt x="3057" y="781"/>
                      <a:pt x="3007" y="682"/>
                    </a:cubicBezTo>
                    <a:cubicBezTo>
                      <a:pt x="2527" y="231"/>
                      <a:pt x="1899" y="1"/>
                      <a:pt x="12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6" name="Google Shape;2126;p52"/>
              <p:cNvSpPr/>
              <p:nvPr/>
            </p:nvSpPr>
            <p:spPr>
              <a:xfrm>
                <a:off x="4511945" y="1171941"/>
                <a:ext cx="270991" cy="998197"/>
              </a:xfrm>
              <a:custGeom>
                <a:avLst/>
                <a:gdLst/>
                <a:ahLst/>
                <a:cxnLst/>
                <a:rect l="l" t="t" r="r" b="b"/>
                <a:pathLst>
                  <a:path w="3008" h="11080" extrusionOk="0">
                    <a:moveTo>
                      <a:pt x="173" y="0"/>
                    </a:moveTo>
                    <a:cubicBezTo>
                      <a:pt x="86" y="0"/>
                      <a:pt x="0" y="62"/>
                      <a:pt x="0" y="185"/>
                    </a:cubicBezTo>
                    <a:lnTo>
                      <a:pt x="0" y="8565"/>
                    </a:lnTo>
                    <a:cubicBezTo>
                      <a:pt x="0" y="8664"/>
                      <a:pt x="49" y="8762"/>
                      <a:pt x="148" y="8762"/>
                    </a:cubicBezTo>
                    <a:lnTo>
                      <a:pt x="2366" y="8861"/>
                    </a:lnTo>
                    <a:lnTo>
                      <a:pt x="49" y="10783"/>
                    </a:lnTo>
                    <a:cubicBezTo>
                      <a:pt x="0" y="10833"/>
                      <a:pt x="0" y="10980"/>
                      <a:pt x="49" y="11030"/>
                    </a:cubicBezTo>
                    <a:cubicBezTo>
                      <a:pt x="99" y="11079"/>
                      <a:pt x="148" y="11079"/>
                      <a:pt x="197" y="11079"/>
                    </a:cubicBezTo>
                    <a:lnTo>
                      <a:pt x="247" y="11079"/>
                    </a:lnTo>
                    <a:lnTo>
                      <a:pt x="2908" y="8861"/>
                    </a:lnTo>
                    <a:cubicBezTo>
                      <a:pt x="2958" y="8811"/>
                      <a:pt x="3007" y="8713"/>
                      <a:pt x="2958" y="8664"/>
                    </a:cubicBezTo>
                    <a:cubicBezTo>
                      <a:pt x="2958" y="8565"/>
                      <a:pt x="2859" y="8516"/>
                      <a:pt x="2810" y="8516"/>
                    </a:cubicBezTo>
                    <a:lnTo>
                      <a:pt x="345" y="8417"/>
                    </a:lnTo>
                    <a:lnTo>
                      <a:pt x="345" y="185"/>
                    </a:lnTo>
                    <a:cubicBezTo>
                      <a:pt x="345" y="62"/>
                      <a:pt x="259" y="0"/>
                      <a:pt x="1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7" name="Google Shape;2127;p52"/>
              <p:cNvSpPr/>
              <p:nvPr/>
            </p:nvSpPr>
            <p:spPr>
              <a:xfrm>
                <a:off x="4316541" y="2445359"/>
                <a:ext cx="546306" cy="95676"/>
              </a:xfrm>
              <a:custGeom>
                <a:avLst/>
                <a:gdLst/>
                <a:ahLst/>
                <a:cxnLst/>
                <a:rect l="l" t="t" r="r" b="b"/>
                <a:pathLst>
                  <a:path w="6064" h="1062" extrusionOk="0">
                    <a:moveTo>
                      <a:pt x="2662" y="0"/>
                    </a:moveTo>
                    <a:cubicBezTo>
                      <a:pt x="2268" y="99"/>
                      <a:pt x="1923" y="247"/>
                      <a:pt x="1578" y="444"/>
                    </a:cubicBezTo>
                    <a:cubicBezTo>
                      <a:pt x="1085" y="592"/>
                      <a:pt x="542" y="641"/>
                      <a:pt x="0" y="641"/>
                    </a:cubicBezTo>
                    <a:cubicBezTo>
                      <a:pt x="0" y="641"/>
                      <a:pt x="458" y="1061"/>
                      <a:pt x="2349" y="1061"/>
                    </a:cubicBezTo>
                    <a:cubicBezTo>
                      <a:pt x="2606" y="1061"/>
                      <a:pt x="2891" y="1053"/>
                      <a:pt x="3204" y="1035"/>
                    </a:cubicBezTo>
                    <a:cubicBezTo>
                      <a:pt x="5817" y="838"/>
                      <a:pt x="6063" y="148"/>
                      <a:pt x="6063" y="148"/>
                    </a:cubicBezTo>
                    <a:lnTo>
                      <a:pt x="6063" y="148"/>
                    </a:lnTo>
                    <a:cubicBezTo>
                      <a:pt x="5735" y="268"/>
                      <a:pt x="5389" y="333"/>
                      <a:pt x="5046" y="333"/>
                    </a:cubicBezTo>
                    <a:cubicBezTo>
                      <a:pt x="4823" y="333"/>
                      <a:pt x="4601" y="305"/>
                      <a:pt x="4387" y="247"/>
                    </a:cubicBezTo>
                    <a:cubicBezTo>
                      <a:pt x="3845" y="99"/>
                      <a:pt x="3254" y="0"/>
                      <a:pt x="26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8" name="Google Shape;2128;p52"/>
              <p:cNvSpPr/>
              <p:nvPr/>
            </p:nvSpPr>
            <p:spPr>
              <a:xfrm>
                <a:off x="4307622" y="2472026"/>
                <a:ext cx="559639" cy="189009"/>
              </a:xfrm>
              <a:custGeom>
                <a:avLst/>
                <a:gdLst/>
                <a:ahLst/>
                <a:cxnLst/>
                <a:rect l="l" t="t" r="r" b="b"/>
                <a:pathLst>
                  <a:path w="6212" h="2098" extrusionOk="0">
                    <a:moveTo>
                      <a:pt x="6212" y="0"/>
                    </a:moveTo>
                    <a:lnTo>
                      <a:pt x="6212" y="0"/>
                    </a:lnTo>
                    <a:cubicBezTo>
                      <a:pt x="6142" y="14"/>
                      <a:pt x="6078" y="37"/>
                      <a:pt x="6018" y="66"/>
                    </a:cubicBezTo>
                    <a:lnTo>
                      <a:pt x="6018" y="66"/>
                    </a:lnTo>
                    <a:cubicBezTo>
                      <a:pt x="6083" y="45"/>
                      <a:pt x="6147" y="23"/>
                      <a:pt x="6212" y="0"/>
                    </a:cubicBezTo>
                    <a:close/>
                    <a:moveTo>
                      <a:pt x="1" y="394"/>
                    </a:moveTo>
                    <a:cubicBezTo>
                      <a:pt x="16" y="399"/>
                      <a:pt x="31" y="404"/>
                      <a:pt x="47" y="408"/>
                    </a:cubicBezTo>
                    <a:lnTo>
                      <a:pt x="47" y="408"/>
                    </a:lnTo>
                    <a:cubicBezTo>
                      <a:pt x="32" y="403"/>
                      <a:pt x="16" y="399"/>
                      <a:pt x="1" y="394"/>
                    </a:cubicBezTo>
                    <a:close/>
                    <a:moveTo>
                      <a:pt x="6018" y="66"/>
                    </a:moveTo>
                    <a:lnTo>
                      <a:pt x="6018" y="66"/>
                    </a:lnTo>
                    <a:cubicBezTo>
                      <a:pt x="5085" y="377"/>
                      <a:pt x="4074" y="598"/>
                      <a:pt x="3106" y="690"/>
                    </a:cubicBezTo>
                    <a:cubicBezTo>
                      <a:pt x="2847" y="715"/>
                      <a:pt x="2585" y="727"/>
                      <a:pt x="2323" y="727"/>
                    </a:cubicBezTo>
                    <a:cubicBezTo>
                      <a:pt x="1551" y="727"/>
                      <a:pt x="773" y="621"/>
                      <a:pt x="47" y="408"/>
                    </a:cubicBezTo>
                    <a:lnTo>
                      <a:pt x="47" y="408"/>
                    </a:lnTo>
                    <a:cubicBezTo>
                      <a:pt x="563" y="573"/>
                      <a:pt x="901" y="1094"/>
                      <a:pt x="1332" y="1430"/>
                    </a:cubicBezTo>
                    <a:cubicBezTo>
                      <a:pt x="1825" y="1880"/>
                      <a:pt x="2440" y="2097"/>
                      <a:pt x="3054" y="2097"/>
                    </a:cubicBezTo>
                    <a:cubicBezTo>
                      <a:pt x="3851" y="2097"/>
                      <a:pt x="4647" y="1731"/>
                      <a:pt x="5176" y="1035"/>
                    </a:cubicBezTo>
                    <a:cubicBezTo>
                      <a:pt x="5431" y="696"/>
                      <a:pt x="5648" y="248"/>
                      <a:pt x="6018" y="6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9" name="Google Shape;2129;p52"/>
              <p:cNvSpPr/>
              <p:nvPr/>
            </p:nvSpPr>
            <p:spPr>
              <a:xfrm>
                <a:off x="4260235" y="2433107"/>
                <a:ext cx="651441" cy="114504"/>
              </a:xfrm>
              <a:custGeom>
                <a:avLst/>
                <a:gdLst/>
                <a:ahLst/>
                <a:cxnLst/>
                <a:rect l="l" t="t" r="r" b="b"/>
                <a:pathLst>
                  <a:path w="7231" h="1271" extrusionOk="0">
                    <a:moveTo>
                      <a:pt x="7107" y="1"/>
                    </a:moveTo>
                    <a:cubicBezTo>
                      <a:pt x="7083" y="1"/>
                      <a:pt x="7058" y="13"/>
                      <a:pt x="7033" y="38"/>
                    </a:cubicBezTo>
                    <a:cubicBezTo>
                      <a:pt x="6442" y="481"/>
                      <a:pt x="5801" y="728"/>
                      <a:pt x="5160" y="826"/>
                    </a:cubicBezTo>
                    <a:cubicBezTo>
                      <a:pt x="4427" y="977"/>
                      <a:pt x="3694" y="1053"/>
                      <a:pt x="2969" y="1053"/>
                    </a:cubicBezTo>
                    <a:cubicBezTo>
                      <a:pt x="2037" y="1053"/>
                      <a:pt x="1118" y="928"/>
                      <a:pt x="231" y="679"/>
                    </a:cubicBezTo>
                    <a:cubicBezTo>
                      <a:pt x="209" y="673"/>
                      <a:pt x="189" y="671"/>
                      <a:pt x="171" y="671"/>
                    </a:cubicBezTo>
                    <a:cubicBezTo>
                      <a:pt x="25" y="671"/>
                      <a:pt x="1" y="832"/>
                      <a:pt x="132" y="876"/>
                    </a:cubicBezTo>
                    <a:cubicBezTo>
                      <a:pt x="1069" y="1122"/>
                      <a:pt x="2055" y="1270"/>
                      <a:pt x="2991" y="1270"/>
                    </a:cubicBezTo>
                    <a:cubicBezTo>
                      <a:pt x="3731" y="1270"/>
                      <a:pt x="4470" y="1171"/>
                      <a:pt x="5210" y="1024"/>
                    </a:cubicBezTo>
                    <a:cubicBezTo>
                      <a:pt x="5900" y="925"/>
                      <a:pt x="6590" y="629"/>
                      <a:pt x="7181" y="235"/>
                    </a:cubicBezTo>
                    <a:cubicBezTo>
                      <a:pt x="7231" y="186"/>
                      <a:pt x="7231" y="87"/>
                      <a:pt x="7181" y="38"/>
                    </a:cubicBezTo>
                    <a:cubicBezTo>
                      <a:pt x="7157" y="13"/>
                      <a:pt x="7132" y="1"/>
                      <a:pt x="7107" y="1"/>
                    </a:cubicBezTo>
                    <a:close/>
                  </a:path>
                </a:pathLst>
              </a:custGeom>
              <a:solidFill>
                <a:srgbClr val="3020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0" name="Google Shape;2130;p52"/>
              <p:cNvSpPr/>
              <p:nvPr/>
            </p:nvSpPr>
            <p:spPr>
              <a:xfrm>
                <a:off x="4911583" y="16718455"/>
                <a:ext cx="1325584" cy="1726305"/>
              </a:xfrm>
              <a:custGeom>
                <a:avLst/>
                <a:gdLst/>
                <a:ahLst/>
                <a:cxnLst/>
                <a:rect l="l" t="t" r="r" b="b"/>
                <a:pathLst>
                  <a:path w="14714" h="19162" extrusionOk="0">
                    <a:moveTo>
                      <a:pt x="6458" y="0"/>
                    </a:moveTo>
                    <a:lnTo>
                      <a:pt x="1" y="49"/>
                    </a:lnTo>
                    <a:lnTo>
                      <a:pt x="1332" y="12077"/>
                    </a:lnTo>
                    <a:cubicBezTo>
                      <a:pt x="1332" y="12077"/>
                      <a:pt x="1332" y="18091"/>
                      <a:pt x="8627" y="19077"/>
                    </a:cubicBezTo>
                    <a:cubicBezTo>
                      <a:pt x="9073" y="19134"/>
                      <a:pt x="9453" y="19161"/>
                      <a:pt x="9775" y="19161"/>
                    </a:cubicBezTo>
                    <a:cubicBezTo>
                      <a:pt x="14714" y="19161"/>
                      <a:pt x="5719" y="12817"/>
                      <a:pt x="5719" y="12817"/>
                    </a:cubicBezTo>
                    <a:lnTo>
                      <a:pt x="64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1" name="Google Shape;2131;p52"/>
              <p:cNvSpPr/>
              <p:nvPr/>
            </p:nvSpPr>
            <p:spPr>
              <a:xfrm>
                <a:off x="5039775" y="17806467"/>
                <a:ext cx="932702" cy="649369"/>
              </a:xfrm>
              <a:custGeom>
                <a:avLst/>
                <a:gdLst/>
                <a:ahLst/>
                <a:cxnLst/>
                <a:rect l="l" t="t" r="r" b="b"/>
                <a:pathLst>
                  <a:path w="10353" h="7208" extrusionOk="0">
                    <a:moveTo>
                      <a:pt x="1" y="0"/>
                    </a:moveTo>
                    <a:lnTo>
                      <a:pt x="1" y="0"/>
                    </a:lnTo>
                    <a:cubicBezTo>
                      <a:pt x="50" y="2071"/>
                      <a:pt x="1036" y="3944"/>
                      <a:pt x="2662" y="5176"/>
                    </a:cubicBezTo>
                    <a:cubicBezTo>
                      <a:pt x="4393" y="6603"/>
                      <a:pt x="6573" y="7207"/>
                      <a:pt x="8096" y="7207"/>
                    </a:cubicBezTo>
                    <a:cubicBezTo>
                      <a:pt x="9045" y="7207"/>
                      <a:pt x="9738" y="6973"/>
                      <a:pt x="9909" y="6556"/>
                    </a:cubicBezTo>
                    <a:cubicBezTo>
                      <a:pt x="10352" y="5423"/>
                      <a:pt x="6163" y="2120"/>
                      <a:pt x="6162" y="2120"/>
                    </a:cubicBezTo>
                    <a:lnTo>
                      <a:pt x="6162" y="2120"/>
                    </a:lnTo>
                    <a:cubicBezTo>
                      <a:pt x="6163" y="2120"/>
                      <a:pt x="8233" y="4289"/>
                      <a:pt x="7740" y="5669"/>
                    </a:cubicBezTo>
                    <a:cubicBezTo>
                      <a:pt x="7670" y="5879"/>
                      <a:pt x="7440" y="5976"/>
                      <a:pt x="7100" y="5976"/>
                    </a:cubicBezTo>
                    <a:cubicBezTo>
                      <a:pt x="5283" y="5976"/>
                      <a:pt x="333" y="3198"/>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2" name="Google Shape;2132;p52"/>
              <p:cNvSpPr/>
              <p:nvPr/>
            </p:nvSpPr>
            <p:spPr>
              <a:xfrm>
                <a:off x="2960600" y="16722869"/>
                <a:ext cx="1324954" cy="1721890"/>
              </a:xfrm>
              <a:custGeom>
                <a:avLst/>
                <a:gdLst/>
                <a:ahLst/>
                <a:cxnLst/>
                <a:rect l="l" t="t" r="r" b="b"/>
                <a:pathLst>
                  <a:path w="14707" h="19113" extrusionOk="0">
                    <a:moveTo>
                      <a:pt x="8199" y="0"/>
                    </a:moveTo>
                    <a:lnTo>
                      <a:pt x="8988" y="12817"/>
                    </a:lnTo>
                    <a:cubicBezTo>
                      <a:pt x="8988" y="12817"/>
                      <a:pt x="0" y="19113"/>
                      <a:pt x="4926" y="19113"/>
                    </a:cubicBezTo>
                    <a:cubicBezTo>
                      <a:pt x="5249" y="19113"/>
                      <a:pt x="5631" y="19086"/>
                      <a:pt x="6080" y="19028"/>
                    </a:cubicBezTo>
                    <a:cubicBezTo>
                      <a:pt x="13375" y="18042"/>
                      <a:pt x="13375" y="12028"/>
                      <a:pt x="13375" y="12028"/>
                    </a:cubicBezTo>
                    <a:lnTo>
                      <a:pt x="1470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3" name="Google Shape;2133;p52"/>
              <p:cNvSpPr/>
              <p:nvPr/>
            </p:nvSpPr>
            <p:spPr>
              <a:xfrm>
                <a:off x="3228527" y="17806467"/>
                <a:ext cx="937116" cy="649369"/>
              </a:xfrm>
              <a:custGeom>
                <a:avLst/>
                <a:gdLst/>
                <a:ahLst/>
                <a:cxnLst/>
                <a:rect l="l" t="t" r="r" b="b"/>
                <a:pathLst>
                  <a:path w="10402" h="7208" extrusionOk="0">
                    <a:moveTo>
                      <a:pt x="10401" y="0"/>
                    </a:moveTo>
                    <a:cubicBezTo>
                      <a:pt x="10069" y="3198"/>
                      <a:pt x="5118" y="5976"/>
                      <a:pt x="3272" y="5976"/>
                    </a:cubicBezTo>
                    <a:cubicBezTo>
                      <a:pt x="2927" y="5976"/>
                      <a:pt x="2690" y="5879"/>
                      <a:pt x="2613" y="5669"/>
                    </a:cubicBezTo>
                    <a:cubicBezTo>
                      <a:pt x="2169" y="4289"/>
                      <a:pt x="4190" y="2120"/>
                      <a:pt x="4190" y="2120"/>
                    </a:cubicBezTo>
                    <a:lnTo>
                      <a:pt x="4190" y="2120"/>
                    </a:lnTo>
                    <a:cubicBezTo>
                      <a:pt x="4190" y="2120"/>
                      <a:pt x="0" y="5423"/>
                      <a:pt x="444" y="6556"/>
                    </a:cubicBezTo>
                    <a:cubicBezTo>
                      <a:pt x="614" y="6973"/>
                      <a:pt x="1308" y="7207"/>
                      <a:pt x="2260" y="7207"/>
                    </a:cubicBezTo>
                    <a:cubicBezTo>
                      <a:pt x="3787" y="7207"/>
                      <a:pt x="5978" y="6603"/>
                      <a:pt x="7739" y="5176"/>
                    </a:cubicBezTo>
                    <a:cubicBezTo>
                      <a:pt x="9366" y="3944"/>
                      <a:pt x="10352" y="2071"/>
                      <a:pt x="104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grpSp>
        <p:nvGrpSpPr>
          <p:cNvPr id="2134" name="Google Shape;2134;p52"/>
          <p:cNvGrpSpPr/>
          <p:nvPr/>
        </p:nvGrpSpPr>
        <p:grpSpPr>
          <a:xfrm>
            <a:off x="7907846" y="2733645"/>
            <a:ext cx="415214" cy="1870293"/>
            <a:chOff x="1359571" y="2734395"/>
            <a:chExt cx="415214" cy="1870293"/>
          </a:xfrm>
        </p:grpSpPr>
        <p:sp>
          <p:nvSpPr>
            <p:cNvPr id="2135" name="Google Shape;2135;p52"/>
            <p:cNvSpPr/>
            <p:nvPr/>
          </p:nvSpPr>
          <p:spPr>
            <a:xfrm>
              <a:off x="1406666" y="2734395"/>
              <a:ext cx="334475" cy="582431"/>
            </a:xfrm>
            <a:custGeom>
              <a:avLst/>
              <a:gdLst/>
              <a:ahLst/>
              <a:cxnLst/>
              <a:rect l="l" t="t" r="r" b="b"/>
              <a:pathLst>
                <a:path w="15916" h="27715" extrusionOk="0">
                  <a:moveTo>
                    <a:pt x="7958" y="0"/>
                  </a:moveTo>
                  <a:cubicBezTo>
                    <a:pt x="3567" y="46"/>
                    <a:pt x="46" y="3567"/>
                    <a:pt x="0" y="7958"/>
                  </a:cubicBezTo>
                  <a:lnTo>
                    <a:pt x="0" y="19757"/>
                  </a:lnTo>
                  <a:cubicBezTo>
                    <a:pt x="46" y="24147"/>
                    <a:pt x="3567" y="27715"/>
                    <a:pt x="7958" y="27715"/>
                  </a:cubicBezTo>
                  <a:cubicBezTo>
                    <a:pt x="12348" y="27715"/>
                    <a:pt x="15915" y="24147"/>
                    <a:pt x="15915" y="19757"/>
                  </a:cubicBezTo>
                  <a:lnTo>
                    <a:pt x="15915" y="7958"/>
                  </a:lnTo>
                  <a:cubicBezTo>
                    <a:pt x="15915" y="3613"/>
                    <a:pt x="12348" y="46"/>
                    <a:pt x="79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6" name="Google Shape;2136;p52"/>
            <p:cNvSpPr/>
            <p:nvPr/>
          </p:nvSpPr>
          <p:spPr>
            <a:xfrm>
              <a:off x="1359571" y="3303355"/>
              <a:ext cx="415214" cy="121109"/>
            </a:xfrm>
            <a:custGeom>
              <a:avLst/>
              <a:gdLst/>
              <a:ahLst/>
              <a:cxnLst/>
              <a:rect l="l" t="t" r="r" b="b"/>
              <a:pathLst>
                <a:path w="19758" h="5763" extrusionOk="0">
                  <a:moveTo>
                    <a:pt x="10199" y="0"/>
                  </a:moveTo>
                  <a:lnTo>
                    <a:pt x="0" y="5443"/>
                  </a:lnTo>
                  <a:lnTo>
                    <a:pt x="19757" y="5763"/>
                  </a:lnTo>
                  <a:lnTo>
                    <a:pt x="1019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7" name="Google Shape;2137;p52"/>
            <p:cNvSpPr/>
            <p:nvPr/>
          </p:nvSpPr>
          <p:spPr>
            <a:xfrm>
              <a:off x="1447036" y="3421564"/>
              <a:ext cx="232594" cy="1093726"/>
            </a:xfrm>
            <a:custGeom>
              <a:avLst/>
              <a:gdLst/>
              <a:ahLst/>
              <a:cxnLst/>
              <a:rect l="l" t="t" r="r" b="b"/>
              <a:pathLst>
                <a:path w="11068" h="52045" extrusionOk="0">
                  <a:moveTo>
                    <a:pt x="0" y="0"/>
                  </a:moveTo>
                  <a:lnTo>
                    <a:pt x="0" y="46511"/>
                  </a:lnTo>
                  <a:cubicBezTo>
                    <a:pt x="0" y="49575"/>
                    <a:pt x="2470" y="52045"/>
                    <a:pt x="5534" y="52045"/>
                  </a:cubicBezTo>
                  <a:cubicBezTo>
                    <a:pt x="8552" y="52045"/>
                    <a:pt x="11022" y="49575"/>
                    <a:pt x="11067" y="46511"/>
                  </a:cubicBezTo>
                  <a:lnTo>
                    <a:pt x="110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8" name="Google Shape;2138;p52"/>
            <p:cNvSpPr/>
            <p:nvPr/>
          </p:nvSpPr>
          <p:spPr>
            <a:xfrm>
              <a:off x="1536413" y="4421101"/>
              <a:ext cx="52874" cy="183587"/>
            </a:xfrm>
            <a:custGeom>
              <a:avLst/>
              <a:gdLst/>
              <a:ahLst/>
              <a:cxnLst/>
              <a:rect l="l" t="t" r="r" b="b"/>
              <a:pathLst>
                <a:path w="2516" h="8736" extrusionOk="0">
                  <a:moveTo>
                    <a:pt x="1281" y="0"/>
                  </a:moveTo>
                  <a:cubicBezTo>
                    <a:pt x="549" y="0"/>
                    <a:pt x="0" y="595"/>
                    <a:pt x="0" y="1281"/>
                  </a:cubicBezTo>
                  <a:lnTo>
                    <a:pt x="0" y="7455"/>
                  </a:lnTo>
                  <a:cubicBezTo>
                    <a:pt x="0" y="8141"/>
                    <a:pt x="549" y="8735"/>
                    <a:pt x="1281" y="8735"/>
                  </a:cubicBezTo>
                  <a:cubicBezTo>
                    <a:pt x="1967" y="8735"/>
                    <a:pt x="2516" y="8141"/>
                    <a:pt x="2516" y="7455"/>
                  </a:cubicBezTo>
                  <a:lnTo>
                    <a:pt x="2516" y="1281"/>
                  </a:lnTo>
                  <a:cubicBezTo>
                    <a:pt x="2516" y="595"/>
                    <a:pt x="1967" y="0"/>
                    <a:pt x="12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9" name="Google Shape;2139;p52"/>
            <p:cNvSpPr/>
            <p:nvPr/>
          </p:nvSpPr>
          <p:spPr>
            <a:xfrm>
              <a:off x="1446069" y="3492679"/>
              <a:ext cx="103814" cy="21"/>
            </a:xfrm>
            <a:custGeom>
              <a:avLst/>
              <a:gdLst/>
              <a:ahLst/>
              <a:cxnLst/>
              <a:rect l="l" t="t" r="r" b="b"/>
              <a:pathLst>
                <a:path w="4940" h="1" fill="none" extrusionOk="0">
                  <a:moveTo>
                    <a:pt x="0" y="1"/>
                  </a:moveTo>
                  <a:lnTo>
                    <a:pt x="4939" y="1"/>
                  </a:lnTo>
                </a:path>
              </a:pathLst>
            </a:custGeom>
            <a:noFill/>
            <a:ln w="171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0" name="Google Shape;2140;p52"/>
            <p:cNvSpPr/>
            <p:nvPr/>
          </p:nvSpPr>
          <p:spPr>
            <a:xfrm>
              <a:off x="1446069" y="3693540"/>
              <a:ext cx="103814" cy="21"/>
            </a:xfrm>
            <a:custGeom>
              <a:avLst/>
              <a:gdLst/>
              <a:ahLst/>
              <a:cxnLst/>
              <a:rect l="l" t="t" r="r" b="b"/>
              <a:pathLst>
                <a:path w="4940" h="1" fill="none" extrusionOk="0">
                  <a:moveTo>
                    <a:pt x="0" y="1"/>
                  </a:moveTo>
                  <a:lnTo>
                    <a:pt x="4939" y="1"/>
                  </a:lnTo>
                </a:path>
              </a:pathLst>
            </a:custGeom>
            <a:noFill/>
            <a:ln w="171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1" name="Google Shape;2141;p52"/>
            <p:cNvSpPr/>
            <p:nvPr/>
          </p:nvSpPr>
          <p:spPr>
            <a:xfrm>
              <a:off x="1446069" y="3894423"/>
              <a:ext cx="103814" cy="21"/>
            </a:xfrm>
            <a:custGeom>
              <a:avLst/>
              <a:gdLst/>
              <a:ahLst/>
              <a:cxnLst/>
              <a:rect l="l" t="t" r="r" b="b"/>
              <a:pathLst>
                <a:path w="4940" h="1" fill="none" extrusionOk="0">
                  <a:moveTo>
                    <a:pt x="0" y="0"/>
                  </a:moveTo>
                  <a:lnTo>
                    <a:pt x="4939" y="0"/>
                  </a:lnTo>
                </a:path>
              </a:pathLst>
            </a:custGeom>
            <a:noFill/>
            <a:ln w="171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2" name="Google Shape;2142;p52"/>
            <p:cNvSpPr/>
            <p:nvPr/>
          </p:nvSpPr>
          <p:spPr>
            <a:xfrm>
              <a:off x="1446069" y="4095284"/>
              <a:ext cx="103814" cy="21"/>
            </a:xfrm>
            <a:custGeom>
              <a:avLst/>
              <a:gdLst/>
              <a:ahLst/>
              <a:cxnLst/>
              <a:rect l="l" t="t" r="r" b="b"/>
              <a:pathLst>
                <a:path w="4940" h="1" fill="none" extrusionOk="0">
                  <a:moveTo>
                    <a:pt x="0" y="0"/>
                  </a:moveTo>
                  <a:lnTo>
                    <a:pt x="4939" y="0"/>
                  </a:lnTo>
                </a:path>
              </a:pathLst>
            </a:custGeom>
            <a:noFill/>
            <a:ln w="171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3" name="Google Shape;2143;p52"/>
            <p:cNvSpPr/>
            <p:nvPr/>
          </p:nvSpPr>
          <p:spPr>
            <a:xfrm>
              <a:off x="1446069" y="4296145"/>
              <a:ext cx="103814" cy="21"/>
            </a:xfrm>
            <a:custGeom>
              <a:avLst/>
              <a:gdLst/>
              <a:ahLst/>
              <a:cxnLst/>
              <a:rect l="l" t="t" r="r" b="b"/>
              <a:pathLst>
                <a:path w="4940" h="1" fill="none" extrusionOk="0">
                  <a:moveTo>
                    <a:pt x="0" y="1"/>
                  </a:moveTo>
                  <a:lnTo>
                    <a:pt x="4939" y="1"/>
                  </a:lnTo>
                </a:path>
              </a:pathLst>
            </a:custGeom>
            <a:noFill/>
            <a:ln w="171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144" name="Google Shape;2144;p52"/>
          <p:cNvGrpSpPr/>
          <p:nvPr/>
        </p:nvGrpSpPr>
        <p:grpSpPr>
          <a:xfrm>
            <a:off x="7303399" y="2867244"/>
            <a:ext cx="386361" cy="1603108"/>
            <a:chOff x="802149" y="3061157"/>
            <a:chExt cx="386361" cy="1603108"/>
          </a:xfrm>
        </p:grpSpPr>
        <p:sp>
          <p:nvSpPr>
            <p:cNvPr id="2145" name="Google Shape;2145;p52"/>
            <p:cNvSpPr/>
            <p:nvPr/>
          </p:nvSpPr>
          <p:spPr>
            <a:xfrm>
              <a:off x="890559" y="3469625"/>
              <a:ext cx="231648" cy="672774"/>
            </a:xfrm>
            <a:custGeom>
              <a:avLst/>
              <a:gdLst/>
              <a:ahLst/>
              <a:cxnLst/>
              <a:rect l="l" t="t" r="r" b="b"/>
              <a:pathLst>
                <a:path w="11023" h="32014" extrusionOk="0">
                  <a:moveTo>
                    <a:pt x="0" y="0"/>
                  </a:moveTo>
                  <a:lnTo>
                    <a:pt x="0" y="32013"/>
                  </a:lnTo>
                  <a:lnTo>
                    <a:pt x="11022" y="32013"/>
                  </a:lnTo>
                  <a:lnTo>
                    <a:pt x="110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6" name="Google Shape;2146;p52"/>
            <p:cNvSpPr/>
            <p:nvPr/>
          </p:nvSpPr>
          <p:spPr>
            <a:xfrm>
              <a:off x="802149" y="4142379"/>
              <a:ext cx="386361" cy="89398"/>
            </a:xfrm>
            <a:custGeom>
              <a:avLst/>
              <a:gdLst/>
              <a:ahLst/>
              <a:cxnLst/>
              <a:rect l="l" t="t" r="r" b="b"/>
              <a:pathLst>
                <a:path w="18385" h="4254" extrusionOk="0">
                  <a:moveTo>
                    <a:pt x="4207" y="0"/>
                  </a:moveTo>
                  <a:lnTo>
                    <a:pt x="0" y="4254"/>
                  </a:lnTo>
                  <a:lnTo>
                    <a:pt x="18385" y="4254"/>
                  </a:lnTo>
                  <a:lnTo>
                    <a:pt x="1522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7" name="Google Shape;2147;p52"/>
            <p:cNvSpPr/>
            <p:nvPr/>
          </p:nvSpPr>
          <p:spPr>
            <a:xfrm>
              <a:off x="890559" y="3535928"/>
              <a:ext cx="96123" cy="21"/>
            </a:xfrm>
            <a:custGeom>
              <a:avLst/>
              <a:gdLst/>
              <a:ahLst/>
              <a:cxnLst/>
              <a:rect l="l" t="t" r="r" b="b"/>
              <a:pathLst>
                <a:path w="4574" h="1" fill="none" extrusionOk="0">
                  <a:moveTo>
                    <a:pt x="0" y="1"/>
                  </a:moveTo>
                  <a:lnTo>
                    <a:pt x="4574" y="1"/>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8" name="Google Shape;2148;p52"/>
            <p:cNvSpPr/>
            <p:nvPr/>
          </p:nvSpPr>
          <p:spPr>
            <a:xfrm>
              <a:off x="890559" y="3636842"/>
              <a:ext cx="96123" cy="21"/>
            </a:xfrm>
            <a:custGeom>
              <a:avLst/>
              <a:gdLst/>
              <a:ahLst/>
              <a:cxnLst/>
              <a:rect l="l" t="t" r="r" b="b"/>
              <a:pathLst>
                <a:path w="4574" h="1" fill="none" extrusionOk="0">
                  <a:moveTo>
                    <a:pt x="0" y="1"/>
                  </a:moveTo>
                  <a:lnTo>
                    <a:pt x="4574" y="1"/>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9" name="Google Shape;2149;p52"/>
            <p:cNvSpPr/>
            <p:nvPr/>
          </p:nvSpPr>
          <p:spPr>
            <a:xfrm>
              <a:off x="890559" y="3737756"/>
              <a:ext cx="96123" cy="21"/>
            </a:xfrm>
            <a:custGeom>
              <a:avLst/>
              <a:gdLst/>
              <a:ahLst/>
              <a:cxnLst/>
              <a:rect l="l" t="t" r="r" b="b"/>
              <a:pathLst>
                <a:path w="4574" h="1" fill="none" extrusionOk="0">
                  <a:moveTo>
                    <a:pt x="0" y="1"/>
                  </a:moveTo>
                  <a:lnTo>
                    <a:pt x="4574" y="1"/>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0" name="Google Shape;2150;p52"/>
            <p:cNvSpPr/>
            <p:nvPr/>
          </p:nvSpPr>
          <p:spPr>
            <a:xfrm>
              <a:off x="890559" y="3827133"/>
              <a:ext cx="96123" cy="21"/>
            </a:xfrm>
            <a:custGeom>
              <a:avLst/>
              <a:gdLst/>
              <a:ahLst/>
              <a:cxnLst/>
              <a:rect l="l" t="t" r="r" b="b"/>
              <a:pathLst>
                <a:path w="4574" h="1" fill="none" extrusionOk="0">
                  <a:moveTo>
                    <a:pt x="0" y="1"/>
                  </a:moveTo>
                  <a:lnTo>
                    <a:pt x="4574" y="1"/>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1" name="Google Shape;2151;p52"/>
            <p:cNvSpPr/>
            <p:nvPr/>
          </p:nvSpPr>
          <p:spPr>
            <a:xfrm>
              <a:off x="890559" y="3922289"/>
              <a:ext cx="96123" cy="21"/>
            </a:xfrm>
            <a:custGeom>
              <a:avLst/>
              <a:gdLst/>
              <a:ahLst/>
              <a:cxnLst/>
              <a:rect l="l" t="t" r="r" b="b"/>
              <a:pathLst>
                <a:path w="4574" h="1" fill="none" extrusionOk="0">
                  <a:moveTo>
                    <a:pt x="0" y="0"/>
                  </a:moveTo>
                  <a:lnTo>
                    <a:pt x="4574" y="0"/>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2" name="Google Shape;2152;p52"/>
            <p:cNvSpPr/>
            <p:nvPr/>
          </p:nvSpPr>
          <p:spPr>
            <a:xfrm>
              <a:off x="890559" y="4016478"/>
              <a:ext cx="96123" cy="21"/>
            </a:xfrm>
            <a:custGeom>
              <a:avLst/>
              <a:gdLst/>
              <a:ahLst/>
              <a:cxnLst/>
              <a:rect l="l" t="t" r="r" b="b"/>
              <a:pathLst>
                <a:path w="4574" h="1" fill="none" extrusionOk="0">
                  <a:moveTo>
                    <a:pt x="0" y="0"/>
                  </a:moveTo>
                  <a:lnTo>
                    <a:pt x="4574" y="0"/>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3" name="Google Shape;2153;p52"/>
            <p:cNvSpPr/>
            <p:nvPr/>
          </p:nvSpPr>
          <p:spPr>
            <a:xfrm>
              <a:off x="919391" y="3374470"/>
              <a:ext cx="165325" cy="95177"/>
            </a:xfrm>
            <a:custGeom>
              <a:avLst/>
              <a:gdLst/>
              <a:ahLst/>
              <a:cxnLst/>
              <a:rect l="l" t="t" r="r" b="b"/>
              <a:pathLst>
                <a:path w="7867" h="4529" extrusionOk="0">
                  <a:moveTo>
                    <a:pt x="0" y="1"/>
                  </a:moveTo>
                  <a:lnTo>
                    <a:pt x="0" y="4528"/>
                  </a:lnTo>
                  <a:lnTo>
                    <a:pt x="7867" y="4528"/>
                  </a:lnTo>
                  <a:lnTo>
                    <a:pt x="786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4" name="Google Shape;2154;p52"/>
            <p:cNvSpPr/>
            <p:nvPr/>
          </p:nvSpPr>
          <p:spPr>
            <a:xfrm>
              <a:off x="994352" y="3061157"/>
              <a:ext cx="21" cy="309488"/>
            </a:xfrm>
            <a:custGeom>
              <a:avLst/>
              <a:gdLst/>
              <a:ahLst/>
              <a:cxnLst/>
              <a:rect l="l" t="t" r="r" b="b"/>
              <a:pathLst>
                <a:path w="1" h="14727" fill="none" extrusionOk="0">
                  <a:moveTo>
                    <a:pt x="1" y="0"/>
                  </a:moveTo>
                  <a:lnTo>
                    <a:pt x="1" y="14727"/>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5" name="Google Shape;2155;p52"/>
            <p:cNvSpPr/>
            <p:nvPr/>
          </p:nvSpPr>
          <p:spPr>
            <a:xfrm>
              <a:off x="932841" y="4217339"/>
              <a:ext cx="144184" cy="160534"/>
            </a:xfrm>
            <a:custGeom>
              <a:avLst/>
              <a:gdLst/>
              <a:ahLst/>
              <a:cxnLst/>
              <a:rect l="l" t="t" r="r" b="b"/>
              <a:pathLst>
                <a:path w="6861" h="7639" extrusionOk="0">
                  <a:moveTo>
                    <a:pt x="1" y="1"/>
                  </a:moveTo>
                  <a:lnTo>
                    <a:pt x="1" y="7364"/>
                  </a:lnTo>
                  <a:cubicBezTo>
                    <a:pt x="982" y="6766"/>
                    <a:pt x="2094" y="6467"/>
                    <a:pt x="3209" y="6467"/>
                  </a:cubicBezTo>
                  <a:cubicBezTo>
                    <a:pt x="4483" y="6467"/>
                    <a:pt x="5763" y="6858"/>
                    <a:pt x="6861" y="7638"/>
                  </a:cubicBezTo>
                  <a:lnTo>
                    <a:pt x="686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6" name="Google Shape;2156;p52"/>
            <p:cNvSpPr/>
            <p:nvPr/>
          </p:nvSpPr>
          <p:spPr>
            <a:xfrm>
              <a:off x="822323" y="4298079"/>
              <a:ext cx="308521" cy="366186"/>
            </a:xfrm>
            <a:custGeom>
              <a:avLst/>
              <a:gdLst/>
              <a:ahLst/>
              <a:cxnLst/>
              <a:rect l="l" t="t" r="r" b="b"/>
              <a:pathLst>
                <a:path w="14681" h="17425" fill="none" extrusionOk="0">
                  <a:moveTo>
                    <a:pt x="14681" y="8827"/>
                  </a:moveTo>
                  <a:cubicBezTo>
                    <a:pt x="14681" y="15321"/>
                    <a:pt x="5900" y="17425"/>
                    <a:pt x="2973" y="11616"/>
                  </a:cubicBezTo>
                  <a:cubicBezTo>
                    <a:pt x="0" y="5854"/>
                    <a:pt x="6860" y="0"/>
                    <a:pt x="12120" y="3796"/>
                  </a:cubicBezTo>
                  <a:cubicBezTo>
                    <a:pt x="13720" y="4985"/>
                    <a:pt x="14635" y="6814"/>
                    <a:pt x="14681" y="8827"/>
                  </a:cubicBezTo>
                  <a:close/>
                </a:path>
              </a:pathLst>
            </a:custGeom>
            <a:noFill/>
            <a:ln w="36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157" name="Google Shape;2157;p52"/>
          <p:cNvGrpSpPr/>
          <p:nvPr/>
        </p:nvGrpSpPr>
        <p:grpSpPr>
          <a:xfrm>
            <a:off x="4910338" y="1631006"/>
            <a:ext cx="164358" cy="459430"/>
            <a:chOff x="1987163" y="3412906"/>
            <a:chExt cx="164358" cy="459430"/>
          </a:xfrm>
        </p:grpSpPr>
        <p:sp>
          <p:nvSpPr>
            <p:cNvPr id="2158" name="Google Shape;2158;p52"/>
            <p:cNvSpPr/>
            <p:nvPr/>
          </p:nvSpPr>
          <p:spPr>
            <a:xfrm>
              <a:off x="1987163" y="3412906"/>
              <a:ext cx="164358" cy="459430"/>
            </a:xfrm>
            <a:custGeom>
              <a:avLst/>
              <a:gdLst/>
              <a:ahLst/>
              <a:cxnLst/>
              <a:rect l="l" t="t" r="r" b="b"/>
              <a:pathLst>
                <a:path w="7821" h="21862" extrusionOk="0">
                  <a:moveTo>
                    <a:pt x="3933" y="1"/>
                  </a:moveTo>
                  <a:cubicBezTo>
                    <a:pt x="1738" y="1"/>
                    <a:pt x="0" y="1784"/>
                    <a:pt x="0" y="3934"/>
                  </a:cubicBezTo>
                  <a:lnTo>
                    <a:pt x="0" y="17928"/>
                  </a:lnTo>
                  <a:cubicBezTo>
                    <a:pt x="0" y="20123"/>
                    <a:pt x="1738" y="21861"/>
                    <a:pt x="3933" y="21861"/>
                  </a:cubicBezTo>
                  <a:cubicBezTo>
                    <a:pt x="6083" y="21861"/>
                    <a:pt x="7820" y="20123"/>
                    <a:pt x="7820" y="17974"/>
                  </a:cubicBezTo>
                  <a:lnTo>
                    <a:pt x="7820" y="3934"/>
                  </a:lnTo>
                  <a:cubicBezTo>
                    <a:pt x="7820" y="1784"/>
                    <a:pt x="6083" y="1"/>
                    <a:pt x="39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9" name="Google Shape;2159;p52"/>
            <p:cNvSpPr/>
            <p:nvPr/>
          </p:nvSpPr>
          <p:spPr>
            <a:xfrm>
              <a:off x="1987163" y="3412906"/>
              <a:ext cx="164358" cy="205695"/>
            </a:xfrm>
            <a:custGeom>
              <a:avLst/>
              <a:gdLst/>
              <a:ahLst/>
              <a:cxnLst/>
              <a:rect l="l" t="t" r="r" b="b"/>
              <a:pathLst>
                <a:path w="7821" h="9788" extrusionOk="0">
                  <a:moveTo>
                    <a:pt x="3887" y="1"/>
                  </a:moveTo>
                  <a:cubicBezTo>
                    <a:pt x="1738" y="1"/>
                    <a:pt x="0" y="1784"/>
                    <a:pt x="0" y="3934"/>
                  </a:cubicBezTo>
                  <a:lnTo>
                    <a:pt x="0" y="9788"/>
                  </a:lnTo>
                  <a:lnTo>
                    <a:pt x="7820" y="9788"/>
                  </a:lnTo>
                  <a:lnTo>
                    <a:pt x="7820" y="3934"/>
                  </a:lnTo>
                  <a:cubicBezTo>
                    <a:pt x="7820" y="1784"/>
                    <a:pt x="6083" y="1"/>
                    <a:pt x="38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160" name="Google Shape;2160;p52"/>
          <p:cNvGrpSpPr/>
          <p:nvPr/>
        </p:nvGrpSpPr>
        <p:grpSpPr>
          <a:xfrm>
            <a:off x="5188156" y="1730955"/>
            <a:ext cx="258548" cy="259515"/>
            <a:chOff x="1941981" y="4103942"/>
            <a:chExt cx="258548" cy="259515"/>
          </a:xfrm>
        </p:grpSpPr>
        <p:sp>
          <p:nvSpPr>
            <p:cNvPr id="2161" name="Google Shape;2161;p52"/>
            <p:cNvSpPr/>
            <p:nvPr/>
          </p:nvSpPr>
          <p:spPr>
            <a:xfrm>
              <a:off x="1941981" y="4104888"/>
              <a:ext cx="258548" cy="258569"/>
            </a:xfrm>
            <a:custGeom>
              <a:avLst/>
              <a:gdLst/>
              <a:ahLst/>
              <a:cxnLst/>
              <a:rect l="l" t="t" r="r" b="b"/>
              <a:pathLst>
                <a:path w="12303" h="12304" extrusionOk="0">
                  <a:moveTo>
                    <a:pt x="6175" y="1"/>
                  </a:moveTo>
                  <a:cubicBezTo>
                    <a:pt x="2790" y="1"/>
                    <a:pt x="1" y="2745"/>
                    <a:pt x="1" y="6129"/>
                  </a:cubicBezTo>
                  <a:cubicBezTo>
                    <a:pt x="1" y="9559"/>
                    <a:pt x="2790" y="12303"/>
                    <a:pt x="6175" y="12303"/>
                  </a:cubicBezTo>
                  <a:cubicBezTo>
                    <a:pt x="9559" y="12303"/>
                    <a:pt x="12303" y="9559"/>
                    <a:pt x="12303" y="6129"/>
                  </a:cubicBezTo>
                  <a:cubicBezTo>
                    <a:pt x="12303" y="2745"/>
                    <a:pt x="9559" y="1"/>
                    <a:pt x="6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62" name="Google Shape;2162;p52"/>
            <p:cNvSpPr/>
            <p:nvPr/>
          </p:nvSpPr>
          <p:spPr>
            <a:xfrm>
              <a:off x="2063091" y="4103942"/>
              <a:ext cx="137438" cy="259514"/>
            </a:xfrm>
            <a:custGeom>
              <a:avLst/>
              <a:gdLst/>
              <a:ahLst/>
              <a:cxnLst/>
              <a:rect l="l" t="t" r="r" b="b"/>
              <a:pathLst>
                <a:path w="6540" h="12349" extrusionOk="0">
                  <a:moveTo>
                    <a:pt x="412" y="0"/>
                  </a:moveTo>
                  <a:lnTo>
                    <a:pt x="412" y="46"/>
                  </a:lnTo>
                  <a:lnTo>
                    <a:pt x="0" y="46"/>
                  </a:lnTo>
                  <a:lnTo>
                    <a:pt x="0" y="12348"/>
                  </a:lnTo>
                  <a:lnTo>
                    <a:pt x="412" y="12348"/>
                  </a:lnTo>
                  <a:cubicBezTo>
                    <a:pt x="3796" y="12348"/>
                    <a:pt x="6540" y="9558"/>
                    <a:pt x="6540" y="6174"/>
                  </a:cubicBezTo>
                  <a:cubicBezTo>
                    <a:pt x="6540" y="2790"/>
                    <a:pt x="3796"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163" name="Google Shape;2163;p52"/>
          <p:cNvGrpSpPr/>
          <p:nvPr/>
        </p:nvGrpSpPr>
        <p:grpSpPr>
          <a:xfrm>
            <a:off x="5904144" y="1479021"/>
            <a:ext cx="919764" cy="1386885"/>
            <a:chOff x="4977094" y="1073621"/>
            <a:chExt cx="919764" cy="1386885"/>
          </a:xfrm>
        </p:grpSpPr>
        <p:sp>
          <p:nvSpPr>
            <p:cNvPr id="2164" name="Google Shape;2164;p52"/>
            <p:cNvSpPr/>
            <p:nvPr/>
          </p:nvSpPr>
          <p:spPr>
            <a:xfrm>
              <a:off x="5104907" y="1113991"/>
              <a:ext cx="135547" cy="1143720"/>
            </a:xfrm>
            <a:custGeom>
              <a:avLst/>
              <a:gdLst/>
              <a:ahLst/>
              <a:cxnLst/>
              <a:rect l="l" t="t" r="r" b="b"/>
              <a:pathLst>
                <a:path w="6450" h="54424" extrusionOk="0">
                  <a:moveTo>
                    <a:pt x="1" y="1"/>
                  </a:moveTo>
                  <a:lnTo>
                    <a:pt x="1" y="51542"/>
                  </a:lnTo>
                  <a:cubicBezTo>
                    <a:pt x="46" y="53097"/>
                    <a:pt x="1281" y="54378"/>
                    <a:pt x="2882" y="54423"/>
                  </a:cubicBezTo>
                  <a:lnTo>
                    <a:pt x="3568" y="54423"/>
                  </a:lnTo>
                  <a:cubicBezTo>
                    <a:pt x="5169" y="54378"/>
                    <a:pt x="6403" y="53097"/>
                    <a:pt x="6449" y="51542"/>
                  </a:cubicBezTo>
                  <a:lnTo>
                    <a:pt x="644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65" name="Google Shape;2165;p52"/>
            <p:cNvSpPr/>
            <p:nvPr/>
          </p:nvSpPr>
          <p:spPr>
            <a:xfrm>
              <a:off x="5104907" y="1610870"/>
              <a:ext cx="135547" cy="646842"/>
            </a:xfrm>
            <a:custGeom>
              <a:avLst/>
              <a:gdLst/>
              <a:ahLst/>
              <a:cxnLst/>
              <a:rect l="l" t="t" r="r" b="b"/>
              <a:pathLst>
                <a:path w="6450" h="30780" extrusionOk="0">
                  <a:moveTo>
                    <a:pt x="1" y="1"/>
                  </a:moveTo>
                  <a:lnTo>
                    <a:pt x="1" y="27898"/>
                  </a:lnTo>
                  <a:cubicBezTo>
                    <a:pt x="46" y="29453"/>
                    <a:pt x="1281" y="30734"/>
                    <a:pt x="2882" y="30779"/>
                  </a:cubicBezTo>
                  <a:lnTo>
                    <a:pt x="3568" y="30779"/>
                  </a:lnTo>
                  <a:cubicBezTo>
                    <a:pt x="5169" y="30734"/>
                    <a:pt x="6403" y="29453"/>
                    <a:pt x="6449" y="27898"/>
                  </a:cubicBezTo>
                  <a:lnTo>
                    <a:pt x="644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66" name="Google Shape;2166;p52"/>
            <p:cNvSpPr/>
            <p:nvPr/>
          </p:nvSpPr>
          <p:spPr>
            <a:xfrm>
              <a:off x="5074162" y="1073621"/>
              <a:ext cx="194158" cy="45203"/>
            </a:xfrm>
            <a:custGeom>
              <a:avLst/>
              <a:gdLst/>
              <a:ahLst/>
              <a:cxnLst/>
              <a:rect l="l" t="t" r="r" b="b"/>
              <a:pathLst>
                <a:path w="9239" h="2151" extrusionOk="0">
                  <a:moveTo>
                    <a:pt x="1052" y="1"/>
                  </a:moveTo>
                  <a:cubicBezTo>
                    <a:pt x="458" y="1"/>
                    <a:pt x="0" y="504"/>
                    <a:pt x="0" y="1099"/>
                  </a:cubicBezTo>
                  <a:cubicBezTo>
                    <a:pt x="0" y="1693"/>
                    <a:pt x="458" y="2150"/>
                    <a:pt x="1052" y="2150"/>
                  </a:cubicBezTo>
                  <a:lnTo>
                    <a:pt x="8141" y="2150"/>
                  </a:lnTo>
                  <a:cubicBezTo>
                    <a:pt x="8735" y="2150"/>
                    <a:pt x="9238" y="1693"/>
                    <a:pt x="9238" y="1099"/>
                  </a:cubicBezTo>
                  <a:cubicBezTo>
                    <a:pt x="9238" y="504"/>
                    <a:pt x="8735" y="1"/>
                    <a:pt x="81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67" name="Google Shape;2167;p52"/>
            <p:cNvSpPr/>
            <p:nvPr/>
          </p:nvSpPr>
          <p:spPr>
            <a:xfrm>
              <a:off x="5639276" y="1129374"/>
              <a:ext cx="136492" cy="1142754"/>
            </a:xfrm>
            <a:custGeom>
              <a:avLst/>
              <a:gdLst/>
              <a:ahLst/>
              <a:cxnLst/>
              <a:rect l="l" t="t" r="r" b="b"/>
              <a:pathLst>
                <a:path w="6495" h="54378" extrusionOk="0">
                  <a:moveTo>
                    <a:pt x="0" y="1"/>
                  </a:moveTo>
                  <a:lnTo>
                    <a:pt x="0" y="51496"/>
                  </a:lnTo>
                  <a:cubicBezTo>
                    <a:pt x="46" y="53051"/>
                    <a:pt x="1281" y="54332"/>
                    <a:pt x="2882" y="54377"/>
                  </a:cubicBezTo>
                  <a:lnTo>
                    <a:pt x="3659" y="54377"/>
                  </a:lnTo>
                  <a:cubicBezTo>
                    <a:pt x="5214" y="54332"/>
                    <a:pt x="6495" y="53051"/>
                    <a:pt x="6495" y="51496"/>
                  </a:cubicBezTo>
                  <a:lnTo>
                    <a:pt x="649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68" name="Google Shape;2168;p52"/>
            <p:cNvSpPr/>
            <p:nvPr/>
          </p:nvSpPr>
          <p:spPr>
            <a:xfrm>
              <a:off x="5639276" y="1625286"/>
              <a:ext cx="136492" cy="646842"/>
            </a:xfrm>
            <a:custGeom>
              <a:avLst/>
              <a:gdLst/>
              <a:ahLst/>
              <a:cxnLst/>
              <a:rect l="l" t="t" r="r" b="b"/>
              <a:pathLst>
                <a:path w="6495" h="30780" extrusionOk="0">
                  <a:moveTo>
                    <a:pt x="0" y="1"/>
                  </a:moveTo>
                  <a:lnTo>
                    <a:pt x="0" y="27898"/>
                  </a:lnTo>
                  <a:cubicBezTo>
                    <a:pt x="46" y="29453"/>
                    <a:pt x="1281" y="30734"/>
                    <a:pt x="2882" y="30779"/>
                  </a:cubicBezTo>
                  <a:lnTo>
                    <a:pt x="3659" y="30779"/>
                  </a:lnTo>
                  <a:cubicBezTo>
                    <a:pt x="5214" y="30734"/>
                    <a:pt x="6495" y="29453"/>
                    <a:pt x="6495" y="27898"/>
                  </a:cubicBezTo>
                  <a:lnTo>
                    <a:pt x="649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69" name="Google Shape;2169;p52"/>
            <p:cNvSpPr/>
            <p:nvPr/>
          </p:nvSpPr>
          <p:spPr>
            <a:xfrm>
              <a:off x="5608510" y="1088038"/>
              <a:ext cx="194179" cy="45266"/>
            </a:xfrm>
            <a:custGeom>
              <a:avLst/>
              <a:gdLst/>
              <a:ahLst/>
              <a:cxnLst/>
              <a:rect l="l" t="t" r="r" b="b"/>
              <a:pathLst>
                <a:path w="9240" h="2154" extrusionOk="0">
                  <a:moveTo>
                    <a:pt x="1099" y="1"/>
                  </a:moveTo>
                  <a:cubicBezTo>
                    <a:pt x="504" y="1"/>
                    <a:pt x="1" y="504"/>
                    <a:pt x="1" y="1099"/>
                  </a:cubicBezTo>
                  <a:cubicBezTo>
                    <a:pt x="1" y="1693"/>
                    <a:pt x="504" y="2150"/>
                    <a:pt x="1099" y="2150"/>
                  </a:cubicBezTo>
                  <a:lnTo>
                    <a:pt x="8142" y="2150"/>
                  </a:lnTo>
                  <a:cubicBezTo>
                    <a:pt x="8167" y="2152"/>
                    <a:pt x="8192" y="2153"/>
                    <a:pt x="8217" y="2153"/>
                  </a:cubicBezTo>
                  <a:cubicBezTo>
                    <a:pt x="8778" y="2153"/>
                    <a:pt x="9239" y="1668"/>
                    <a:pt x="9239" y="1099"/>
                  </a:cubicBezTo>
                  <a:cubicBezTo>
                    <a:pt x="9239" y="504"/>
                    <a:pt x="8782" y="1"/>
                    <a:pt x="8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0" name="Google Shape;2170;p52"/>
            <p:cNvSpPr/>
            <p:nvPr/>
          </p:nvSpPr>
          <p:spPr>
            <a:xfrm>
              <a:off x="5364400" y="1126495"/>
              <a:ext cx="135547" cy="1142754"/>
            </a:xfrm>
            <a:custGeom>
              <a:avLst/>
              <a:gdLst/>
              <a:ahLst/>
              <a:cxnLst/>
              <a:rect l="l" t="t" r="r" b="b"/>
              <a:pathLst>
                <a:path w="6450" h="54378" extrusionOk="0">
                  <a:moveTo>
                    <a:pt x="1" y="0"/>
                  </a:moveTo>
                  <a:lnTo>
                    <a:pt x="1" y="51542"/>
                  </a:lnTo>
                  <a:cubicBezTo>
                    <a:pt x="1" y="53097"/>
                    <a:pt x="1281" y="54377"/>
                    <a:pt x="2836" y="54377"/>
                  </a:cubicBezTo>
                  <a:lnTo>
                    <a:pt x="3568" y="54377"/>
                  </a:lnTo>
                  <a:cubicBezTo>
                    <a:pt x="5123" y="54377"/>
                    <a:pt x="6403" y="53097"/>
                    <a:pt x="6449" y="51542"/>
                  </a:cubicBezTo>
                  <a:lnTo>
                    <a:pt x="64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1" name="Google Shape;2171;p52"/>
            <p:cNvSpPr/>
            <p:nvPr/>
          </p:nvSpPr>
          <p:spPr>
            <a:xfrm>
              <a:off x="5364400" y="1126495"/>
              <a:ext cx="135547" cy="1142754"/>
            </a:xfrm>
            <a:custGeom>
              <a:avLst/>
              <a:gdLst/>
              <a:ahLst/>
              <a:cxnLst/>
              <a:rect l="l" t="t" r="r" b="b"/>
              <a:pathLst>
                <a:path w="6450" h="54378" extrusionOk="0">
                  <a:moveTo>
                    <a:pt x="1" y="0"/>
                  </a:moveTo>
                  <a:lnTo>
                    <a:pt x="1" y="51542"/>
                  </a:lnTo>
                  <a:cubicBezTo>
                    <a:pt x="1" y="53097"/>
                    <a:pt x="1281" y="54377"/>
                    <a:pt x="2836" y="54377"/>
                  </a:cubicBezTo>
                  <a:lnTo>
                    <a:pt x="3568" y="54377"/>
                  </a:lnTo>
                  <a:cubicBezTo>
                    <a:pt x="5123" y="54377"/>
                    <a:pt x="6403" y="53097"/>
                    <a:pt x="6449" y="51542"/>
                  </a:cubicBezTo>
                  <a:lnTo>
                    <a:pt x="64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2" name="Google Shape;2172;p52"/>
            <p:cNvSpPr/>
            <p:nvPr/>
          </p:nvSpPr>
          <p:spPr>
            <a:xfrm>
              <a:off x="5364400" y="1126495"/>
              <a:ext cx="135547" cy="1142754"/>
            </a:xfrm>
            <a:custGeom>
              <a:avLst/>
              <a:gdLst/>
              <a:ahLst/>
              <a:cxnLst/>
              <a:rect l="l" t="t" r="r" b="b"/>
              <a:pathLst>
                <a:path w="6450" h="54378" extrusionOk="0">
                  <a:moveTo>
                    <a:pt x="1" y="0"/>
                  </a:moveTo>
                  <a:lnTo>
                    <a:pt x="1" y="51542"/>
                  </a:lnTo>
                  <a:cubicBezTo>
                    <a:pt x="1" y="53097"/>
                    <a:pt x="1281" y="54377"/>
                    <a:pt x="2836" y="54377"/>
                  </a:cubicBezTo>
                  <a:lnTo>
                    <a:pt x="3568" y="54377"/>
                  </a:lnTo>
                  <a:cubicBezTo>
                    <a:pt x="5123" y="54377"/>
                    <a:pt x="6403" y="53097"/>
                    <a:pt x="6449" y="51542"/>
                  </a:cubicBezTo>
                  <a:lnTo>
                    <a:pt x="644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3" name="Google Shape;2173;p52"/>
            <p:cNvSpPr/>
            <p:nvPr/>
          </p:nvSpPr>
          <p:spPr>
            <a:xfrm>
              <a:off x="5364400" y="1399438"/>
              <a:ext cx="135547" cy="869811"/>
            </a:xfrm>
            <a:custGeom>
              <a:avLst/>
              <a:gdLst/>
              <a:ahLst/>
              <a:cxnLst/>
              <a:rect l="l" t="t" r="r" b="b"/>
              <a:pathLst>
                <a:path w="6450" h="41390" extrusionOk="0">
                  <a:moveTo>
                    <a:pt x="1" y="1"/>
                  </a:moveTo>
                  <a:lnTo>
                    <a:pt x="1" y="38554"/>
                  </a:lnTo>
                  <a:cubicBezTo>
                    <a:pt x="1" y="40109"/>
                    <a:pt x="1281" y="41389"/>
                    <a:pt x="2836" y="41389"/>
                  </a:cubicBezTo>
                  <a:lnTo>
                    <a:pt x="3568" y="41389"/>
                  </a:lnTo>
                  <a:cubicBezTo>
                    <a:pt x="5123" y="41389"/>
                    <a:pt x="6403" y="40109"/>
                    <a:pt x="6449" y="38554"/>
                  </a:cubicBezTo>
                  <a:lnTo>
                    <a:pt x="64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4" name="Google Shape;2174;p52"/>
            <p:cNvSpPr/>
            <p:nvPr/>
          </p:nvSpPr>
          <p:spPr>
            <a:xfrm>
              <a:off x="5332688" y="1086062"/>
              <a:ext cx="194158" cy="45245"/>
            </a:xfrm>
            <a:custGeom>
              <a:avLst/>
              <a:gdLst/>
              <a:ahLst/>
              <a:cxnLst/>
              <a:rect l="l" t="t" r="r" b="b"/>
              <a:pathLst>
                <a:path w="9239" h="2153" extrusionOk="0">
                  <a:moveTo>
                    <a:pt x="8216" y="1"/>
                  </a:moveTo>
                  <a:cubicBezTo>
                    <a:pt x="8191" y="1"/>
                    <a:pt x="8166" y="2"/>
                    <a:pt x="8141" y="4"/>
                  </a:cubicBezTo>
                  <a:lnTo>
                    <a:pt x="1098" y="4"/>
                  </a:lnTo>
                  <a:cubicBezTo>
                    <a:pt x="458" y="4"/>
                    <a:pt x="1" y="461"/>
                    <a:pt x="1" y="1055"/>
                  </a:cubicBezTo>
                  <a:cubicBezTo>
                    <a:pt x="1" y="1650"/>
                    <a:pt x="458" y="2153"/>
                    <a:pt x="1098" y="2153"/>
                  </a:cubicBezTo>
                  <a:lnTo>
                    <a:pt x="8141" y="2153"/>
                  </a:lnTo>
                  <a:cubicBezTo>
                    <a:pt x="8736" y="2153"/>
                    <a:pt x="9239" y="1650"/>
                    <a:pt x="9239" y="1055"/>
                  </a:cubicBezTo>
                  <a:cubicBezTo>
                    <a:pt x="9239" y="486"/>
                    <a:pt x="8777" y="1"/>
                    <a:pt x="82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5" name="Google Shape;2175;p52"/>
            <p:cNvSpPr/>
            <p:nvPr/>
          </p:nvSpPr>
          <p:spPr>
            <a:xfrm>
              <a:off x="5021288" y="1979935"/>
              <a:ext cx="834253" cy="21"/>
            </a:xfrm>
            <a:custGeom>
              <a:avLst/>
              <a:gdLst/>
              <a:ahLst/>
              <a:cxnLst/>
              <a:rect l="l" t="t" r="r" b="b"/>
              <a:pathLst>
                <a:path w="39698" h="1" fill="none" extrusionOk="0">
                  <a:moveTo>
                    <a:pt x="1" y="0"/>
                  </a:moveTo>
                  <a:lnTo>
                    <a:pt x="39697" y="0"/>
                  </a:lnTo>
                </a:path>
              </a:pathLst>
            </a:custGeom>
            <a:noFill/>
            <a:ln w="171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6" name="Google Shape;2176;p52"/>
            <p:cNvSpPr/>
            <p:nvPr/>
          </p:nvSpPr>
          <p:spPr>
            <a:xfrm>
              <a:off x="5021288" y="1871330"/>
              <a:ext cx="21" cy="583397"/>
            </a:xfrm>
            <a:custGeom>
              <a:avLst/>
              <a:gdLst/>
              <a:ahLst/>
              <a:cxnLst/>
              <a:rect l="l" t="t" r="r" b="b"/>
              <a:pathLst>
                <a:path w="1" h="27761" fill="none" extrusionOk="0">
                  <a:moveTo>
                    <a:pt x="1" y="1"/>
                  </a:moveTo>
                  <a:lnTo>
                    <a:pt x="1" y="27761"/>
                  </a:lnTo>
                </a:path>
              </a:pathLst>
            </a:custGeom>
            <a:noFill/>
            <a:ln w="17150"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7" name="Google Shape;2177;p52"/>
            <p:cNvSpPr/>
            <p:nvPr/>
          </p:nvSpPr>
          <p:spPr>
            <a:xfrm>
              <a:off x="4977094" y="1948224"/>
              <a:ext cx="70169" cy="60334"/>
            </a:xfrm>
            <a:custGeom>
              <a:avLst/>
              <a:gdLst/>
              <a:ahLst/>
              <a:cxnLst/>
              <a:rect l="l" t="t" r="r" b="b"/>
              <a:pathLst>
                <a:path w="3339" h="2871" extrusionOk="0">
                  <a:moveTo>
                    <a:pt x="1921" y="0"/>
                  </a:moveTo>
                  <a:cubicBezTo>
                    <a:pt x="641" y="0"/>
                    <a:pt x="0" y="1555"/>
                    <a:pt x="915" y="2470"/>
                  </a:cubicBezTo>
                  <a:cubicBezTo>
                    <a:pt x="1206" y="2747"/>
                    <a:pt x="1558" y="2870"/>
                    <a:pt x="1902" y="2870"/>
                  </a:cubicBezTo>
                  <a:cubicBezTo>
                    <a:pt x="2638" y="2870"/>
                    <a:pt x="3339" y="2305"/>
                    <a:pt x="3339" y="1464"/>
                  </a:cubicBezTo>
                  <a:cubicBezTo>
                    <a:pt x="3339" y="641"/>
                    <a:pt x="2698" y="0"/>
                    <a:pt x="1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8" name="Google Shape;2178;p52"/>
            <p:cNvSpPr/>
            <p:nvPr/>
          </p:nvSpPr>
          <p:spPr>
            <a:xfrm>
              <a:off x="5870904" y="1878054"/>
              <a:ext cx="21" cy="582452"/>
            </a:xfrm>
            <a:custGeom>
              <a:avLst/>
              <a:gdLst/>
              <a:ahLst/>
              <a:cxnLst/>
              <a:rect l="l" t="t" r="r" b="b"/>
              <a:pathLst>
                <a:path w="1" h="27716" fill="none" extrusionOk="0">
                  <a:moveTo>
                    <a:pt x="0" y="1"/>
                  </a:moveTo>
                  <a:lnTo>
                    <a:pt x="0" y="27715"/>
                  </a:lnTo>
                </a:path>
              </a:pathLst>
            </a:custGeom>
            <a:noFill/>
            <a:ln w="171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9" name="Google Shape;2179;p52"/>
            <p:cNvSpPr/>
            <p:nvPr/>
          </p:nvSpPr>
          <p:spPr>
            <a:xfrm>
              <a:off x="5837259" y="1954948"/>
              <a:ext cx="59599" cy="59599"/>
            </a:xfrm>
            <a:custGeom>
              <a:avLst/>
              <a:gdLst/>
              <a:ahLst/>
              <a:cxnLst/>
              <a:rect l="l" t="t" r="r" b="b"/>
              <a:pathLst>
                <a:path w="2836" h="2836" extrusionOk="0">
                  <a:moveTo>
                    <a:pt x="1418" y="0"/>
                  </a:moveTo>
                  <a:cubicBezTo>
                    <a:pt x="641" y="0"/>
                    <a:pt x="0" y="641"/>
                    <a:pt x="0" y="1418"/>
                  </a:cubicBezTo>
                  <a:cubicBezTo>
                    <a:pt x="0" y="2196"/>
                    <a:pt x="641" y="2836"/>
                    <a:pt x="1418" y="2836"/>
                  </a:cubicBezTo>
                  <a:cubicBezTo>
                    <a:pt x="2196" y="2836"/>
                    <a:pt x="2836" y="2196"/>
                    <a:pt x="2836" y="1418"/>
                  </a:cubicBezTo>
                  <a:cubicBezTo>
                    <a:pt x="2836" y="641"/>
                    <a:pt x="2196" y="0"/>
                    <a:pt x="14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0" name="Google Shape;2180;p52"/>
            <p:cNvSpPr/>
            <p:nvPr/>
          </p:nvSpPr>
          <p:spPr>
            <a:xfrm>
              <a:off x="5037638" y="2289402"/>
              <a:ext cx="829441" cy="152842"/>
            </a:xfrm>
            <a:custGeom>
              <a:avLst/>
              <a:gdLst/>
              <a:ahLst/>
              <a:cxnLst/>
              <a:rect l="l" t="t" r="r" b="b"/>
              <a:pathLst>
                <a:path w="39469" h="7273" fill="none" extrusionOk="0">
                  <a:moveTo>
                    <a:pt x="35810" y="6586"/>
                  </a:moveTo>
                  <a:lnTo>
                    <a:pt x="39468" y="1"/>
                  </a:lnTo>
                  <a:lnTo>
                    <a:pt x="0" y="1"/>
                  </a:lnTo>
                  <a:lnTo>
                    <a:pt x="2973" y="7272"/>
                  </a:lnTo>
                </a:path>
              </a:pathLst>
            </a:custGeom>
            <a:noFill/>
            <a:ln w="171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181" name="Google Shape;2181;p52"/>
          <p:cNvGrpSpPr/>
          <p:nvPr/>
        </p:nvGrpSpPr>
        <p:grpSpPr>
          <a:xfrm>
            <a:off x="7437428" y="1562529"/>
            <a:ext cx="718924" cy="982557"/>
            <a:chOff x="1740153" y="601729"/>
            <a:chExt cx="718924" cy="982557"/>
          </a:xfrm>
        </p:grpSpPr>
        <p:sp>
          <p:nvSpPr>
            <p:cNvPr id="2182" name="Google Shape;2182;p52"/>
            <p:cNvSpPr/>
            <p:nvPr/>
          </p:nvSpPr>
          <p:spPr>
            <a:xfrm>
              <a:off x="1864142" y="824678"/>
              <a:ext cx="504591" cy="469097"/>
            </a:xfrm>
            <a:custGeom>
              <a:avLst/>
              <a:gdLst/>
              <a:ahLst/>
              <a:cxnLst/>
              <a:rect l="l" t="t" r="r" b="b"/>
              <a:pathLst>
                <a:path w="24011" h="22322" extrusionOk="0">
                  <a:moveTo>
                    <a:pt x="12001" y="0"/>
                  </a:moveTo>
                  <a:cubicBezTo>
                    <a:pt x="6613" y="0"/>
                    <a:pt x="1869" y="3888"/>
                    <a:pt x="961" y="9377"/>
                  </a:cubicBezTo>
                  <a:cubicBezTo>
                    <a:pt x="0" y="15460"/>
                    <a:pt x="4116" y="21177"/>
                    <a:pt x="10199" y="22183"/>
                  </a:cubicBezTo>
                  <a:cubicBezTo>
                    <a:pt x="10792" y="22276"/>
                    <a:pt x="11381" y="22322"/>
                    <a:pt x="11964" y="22322"/>
                  </a:cubicBezTo>
                  <a:cubicBezTo>
                    <a:pt x="17351" y="22322"/>
                    <a:pt x="22096" y="18434"/>
                    <a:pt x="23004" y="12945"/>
                  </a:cubicBezTo>
                  <a:cubicBezTo>
                    <a:pt x="24010" y="6862"/>
                    <a:pt x="19848" y="1145"/>
                    <a:pt x="13766" y="139"/>
                  </a:cubicBezTo>
                  <a:cubicBezTo>
                    <a:pt x="13173" y="46"/>
                    <a:pt x="12583" y="0"/>
                    <a:pt x="120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3" name="Google Shape;2183;p52"/>
            <p:cNvSpPr/>
            <p:nvPr/>
          </p:nvSpPr>
          <p:spPr>
            <a:xfrm>
              <a:off x="1873745" y="749738"/>
              <a:ext cx="179741" cy="179741"/>
            </a:xfrm>
            <a:custGeom>
              <a:avLst/>
              <a:gdLst/>
              <a:ahLst/>
              <a:cxnLst/>
              <a:rect l="l" t="t" r="r" b="b"/>
              <a:pathLst>
                <a:path w="8553" h="8553" fill="none" extrusionOk="0">
                  <a:moveTo>
                    <a:pt x="1" y="1"/>
                  </a:moveTo>
                  <a:lnTo>
                    <a:pt x="8553" y="8553"/>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4" name="Google Shape;2184;p52"/>
            <p:cNvSpPr/>
            <p:nvPr/>
          </p:nvSpPr>
          <p:spPr>
            <a:xfrm>
              <a:off x="2115943" y="1293711"/>
              <a:ext cx="21" cy="165346"/>
            </a:xfrm>
            <a:custGeom>
              <a:avLst/>
              <a:gdLst/>
              <a:ahLst/>
              <a:cxnLst/>
              <a:rect l="l" t="t" r="r" b="b"/>
              <a:pathLst>
                <a:path w="1" h="7868" fill="none" extrusionOk="0">
                  <a:moveTo>
                    <a:pt x="0" y="1"/>
                  </a:moveTo>
                  <a:lnTo>
                    <a:pt x="0" y="7867"/>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5" name="Google Shape;2185;p52"/>
            <p:cNvSpPr/>
            <p:nvPr/>
          </p:nvSpPr>
          <p:spPr>
            <a:xfrm>
              <a:off x="2015029" y="1426358"/>
              <a:ext cx="184554" cy="157928"/>
            </a:xfrm>
            <a:custGeom>
              <a:avLst/>
              <a:gdLst/>
              <a:ahLst/>
              <a:cxnLst/>
              <a:rect l="l" t="t" r="r" b="b"/>
              <a:pathLst>
                <a:path w="8782" h="7515" extrusionOk="0">
                  <a:moveTo>
                    <a:pt x="5031" y="0"/>
                  </a:moveTo>
                  <a:cubicBezTo>
                    <a:pt x="1692" y="0"/>
                    <a:pt x="0" y="4025"/>
                    <a:pt x="2378" y="6403"/>
                  </a:cubicBezTo>
                  <a:cubicBezTo>
                    <a:pt x="3147" y="7171"/>
                    <a:pt x="4088" y="7515"/>
                    <a:pt x="5009" y="7515"/>
                  </a:cubicBezTo>
                  <a:cubicBezTo>
                    <a:pt x="6938" y="7515"/>
                    <a:pt x="8781" y="6010"/>
                    <a:pt x="8781" y="3750"/>
                  </a:cubicBezTo>
                  <a:cubicBezTo>
                    <a:pt x="8781" y="1647"/>
                    <a:pt x="7135" y="0"/>
                    <a:pt x="50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6" name="Google Shape;2186;p52"/>
            <p:cNvSpPr/>
            <p:nvPr/>
          </p:nvSpPr>
          <p:spPr>
            <a:xfrm>
              <a:off x="1740153" y="601729"/>
              <a:ext cx="191279" cy="191279"/>
            </a:xfrm>
            <a:custGeom>
              <a:avLst/>
              <a:gdLst/>
              <a:ahLst/>
              <a:cxnLst/>
              <a:rect l="l" t="t" r="r" b="b"/>
              <a:pathLst>
                <a:path w="9102" h="9102" extrusionOk="0">
                  <a:moveTo>
                    <a:pt x="4528" y="1"/>
                  </a:moveTo>
                  <a:cubicBezTo>
                    <a:pt x="2013" y="1"/>
                    <a:pt x="1" y="2013"/>
                    <a:pt x="1" y="4529"/>
                  </a:cubicBezTo>
                  <a:cubicBezTo>
                    <a:pt x="1" y="7044"/>
                    <a:pt x="2013" y="9102"/>
                    <a:pt x="4528" y="9102"/>
                  </a:cubicBezTo>
                  <a:cubicBezTo>
                    <a:pt x="7044" y="9102"/>
                    <a:pt x="9102" y="7044"/>
                    <a:pt x="9102" y="4529"/>
                  </a:cubicBezTo>
                  <a:cubicBezTo>
                    <a:pt x="9102" y="2013"/>
                    <a:pt x="7044" y="1"/>
                    <a:pt x="45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7" name="Google Shape;2187;p52"/>
            <p:cNvSpPr/>
            <p:nvPr/>
          </p:nvSpPr>
          <p:spPr>
            <a:xfrm>
              <a:off x="2228395" y="762242"/>
              <a:ext cx="151854" cy="150909"/>
            </a:xfrm>
            <a:custGeom>
              <a:avLst/>
              <a:gdLst/>
              <a:ahLst/>
              <a:cxnLst/>
              <a:rect l="l" t="t" r="r" b="b"/>
              <a:pathLst>
                <a:path w="7226" h="7181" fill="none" extrusionOk="0">
                  <a:moveTo>
                    <a:pt x="0" y="7181"/>
                  </a:moveTo>
                  <a:lnTo>
                    <a:pt x="7226" y="0"/>
                  </a:lnTo>
                </a:path>
              </a:pathLst>
            </a:custGeom>
            <a:noFill/>
            <a:ln w="16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8" name="Google Shape;2188;p52"/>
            <p:cNvSpPr/>
            <p:nvPr/>
          </p:nvSpPr>
          <p:spPr>
            <a:xfrm>
              <a:off x="2301422" y="688206"/>
              <a:ext cx="157655" cy="134223"/>
            </a:xfrm>
            <a:custGeom>
              <a:avLst/>
              <a:gdLst/>
              <a:ahLst/>
              <a:cxnLst/>
              <a:rect l="l" t="t" r="r" b="b"/>
              <a:pathLst>
                <a:path w="7502" h="6387" extrusionOk="0">
                  <a:moveTo>
                    <a:pt x="4379" y="1"/>
                  </a:moveTo>
                  <a:cubicBezTo>
                    <a:pt x="4353" y="1"/>
                    <a:pt x="4326" y="1"/>
                    <a:pt x="4300" y="2"/>
                  </a:cubicBezTo>
                  <a:cubicBezTo>
                    <a:pt x="1464" y="2"/>
                    <a:pt x="1" y="3432"/>
                    <a:pt x="2059" y="5444"/>
                  </a:cubicBezTo>
                  <a:cubicBezTo>
                    <a:pt x="2709" y="6095"/>
                    <a:pt x="3508" y="6387"/>
                    <a:pt x="4291" y="6387"/>
                  </a:cubicBezTo>
                  <a:cubicBezTo>
                    <a:pt x="5930" y="6387"/>
                    <a:pt x="7501" y="5107"/>
                    <a:pt x="7501" y="3158"/>
                  </a:cubicBezTo>
                  <a:cubicBezTo>
                    <a:pt x="7501" y="1446"/>
                    <a:pt x="6082" y="1"/>
                    <a:pt x="4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189" name="Google Shape;2189;p52"/>
          <p:cNvGrpSpPr/>
          <p:nvPr/>
        </p:nvGrpSpPr>
        <p:grpSpPr>
          <a:xfrm>
            <a:off x="4584652" y="3380288"/>
            <a:ext cx="725366" cy="869492"/>
            <a:chOff x="2343725" y="2980417"/>
            <a:chExt cx="1325353" cy="1588693"/>
          </a:xfrm>
        </p:grpSpPr>
        <p:sp>
          <p:nvSpPr>
            <p:cNvPr id="2190" name="Google Shape;2190;p52"/>
            <p:cNvSpPr/>
            <p:nvPr/>
          </p:nvSpPr>
          <p:spPr>
            <a:xfrm>
              <a:off x="2556124" y="2980417"/>
              <a:ext cx="1112954" cy="1588692"/>
            </a:xfrm>
            <a:custGeom>
              <a:avLst/>
              <a:gdLst/>
              <a:ahLst/>
              <a:cxnLst/>
              <a:rect l="l" t="t" r="r" b="b"/>
              <a:pathLst>
                <a:path w="52960" h="75598" extrusionOk="0">
                  <a:moveTo>
                    <a:pt x="0" y="1"/>
                  </a:moveTo>
                  <a:lnTo>
                    <a:pt x="0" y="68738"/>
                  </a:lnTo>
                  <a:cubicBezTo>
                    <a:pt x="0" y="72534"/>
                    <a:pt x="3064" y="75598"/>
                    <a:pt x="6860" y="75598"/>
                  </a:cubicBezTo>
                  <a:lnTo>
                    <a:pt x="46099" y="75598"/>
                  </a:lnTo>
                  <a:cubicBezTo>
                    <a:pt x="49849" y="75598"/>
                    <a:pt x="52914" y="72534"/>
                    <a:pt x="52959" y="68738"/>
                  </a:cubicBezTo>
                  <a:lnTo>
                    <a:pt x="5295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1" name="Google Shape;2191;p52"/>
            <p:cNvSpPr/>
            <p:nvPr/>
          </p:nvSpPr>
          <p:spPr>
            <a:xfrm>
              <a:off x="2556124" y="2980417"/>
              <a:ext cx="1112954" cy="1588692"/>
            </a:xfrm>
            <a:custGeom>
              <a:avLst/>
              <a:gdLst/>
              <a:ahLst/>
              <a:cxnLst/>
              <a:rect l="l" t="t" r="r" b="b"/>
              <a:pathLst>
                <a:path w="52960" h="75598" extrusionOk="0">
                  <a:moveTo>
                    <a:pt x="0" y="1"/>
                  </a:moveTo>
                  <a:lnTo>
                    <a:pt x="0" y="68738"/>
                  </a:lnTo>
                  <a:cubicBezTo>
                    <a:pt x="0" y="72534"/>
                    <a:pt x="3064" y="75598"/>
                    <a:pt x="6860" y="75598"/>
                  </a:cubicBezTo>
                  <a:lnTo>
                    <a:pt x="46099" y="75598"/>
                  </a:lnTo>
                  <a:cubicBezTo>
                    <a:pt x="49849" y="75598"/>
                    <a:pt x="52914" y="72534"/>
                    <a:pt x="52959" y="68738"/>
                  </a:cubicBezTo>
                  <a:lnTo>
                    <a:pt x="529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2" name="Google Shape;2192;p52"/>
            <p:cNvSpPr/>
            <p:nvPr/>
          </p:nvSpPr>
          <p:spPr>
            <a:xfrm>
              <a:off x="2556124" y="3359087"/>
              <a:ext cx="1112954" cy="1210023"/>
            </a:xfrm>
            <a:custGeom>
              <a:avLst/>
              <a:gdLst/>
              <a:ahLst/>
              <a:cxnLst/>
              <a:rect l="l" t="t" r="r" b="b"/>
              <a:pathLst>
                <a:path w="52960" h="57579" extrusionOk="0">
                  <a:moveTo>
                    <a:pt x="0" y="1"/>
                  </a:moveTo>
                  <a:lnTo>
                    <a:pt x="0" y="50719"/>
                  </a:lnTo>
                  <a:cubicBezTo>
                    <a:pt x="0" y="54515"/>
                    <a:pt x="3064" y="57579"/>
                    <a:pt x="6860" y="57579"/>
                  </a:cubicBezTo>
                  <a:lnTo>
                    <a:pt x="46099" y="57579"/>
                  </a:lnTo>
                  <a:cubicBezTo>
                    <a:pt x="49849" y="57579"/>
                    <a:pt x="52914" y="54515"/>
                    <a:pt x="52959" y="50719"/>
                  </a:cubicBezTo>
                  <a:lnTo>
                    <a:pt x="5295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3" name="Google Shape;2193;p52"/>
            <p:cNvSpPr/>
            <p:nvPr/>
          </p:nvSpPr>
          <p:spPr>
            <a:xfrm>
              <a:off x="2343725" y="2980417"/>
              <a:ext cx="235473" cy="338320"/>
            </a:xfrm>
            <a:custGeom>
              <a:avLst/>
              <a:gdLst/>
              <a:ahLst/>
              <a:cxnLst/>
              <a:rect l="l" t="t" r="r" b="b"/>
              <a:pathLst>
                <a:path w="11205" h="16099" extrusionOk="0">
                  <a:moveTo>
                    <a:pt x="0" y="1"/>
                  </a:moveTo>
                  <a:lnTo>
                    <a:pt x="10656" y="16099"/>
                  </a:lnTo>
                  <a:lnTo>
                    <a:pt x="1120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4" name="Google Shape;2194;p52"/>
            <p:cNvSpPr/>
            <p:nvPr/>
          </p:nvSpPr>
          <p:spPr>
            <a:xfrm>
              <a:off x="2550344" y="3461934"/>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5" name="Google Shape;2195;p52"/>
            <p:cNvSpPr/>
            <p:nvPr/>
          </p:nvSpPr>
          <p:spPr>
            <a:xfrm>
              <a:off x="2550344" y="3662795"/>
              <a:ext cx="140338" cy="21"/>
            </a:xfrm>
            <a:custGeom>
              <a:avLst/>
              <a:gdLst/>
              <a:ahLst/>
              <a:cxnLst/>
              <a:rect l="l" t="t" r="r" b="b"/>
              <a:pathLst>
                <a:path w="6678" h="1" fill="none" extrusionOk="0">
                  <a:moveTo>
                    <a:pt x="1" y="1"/>
                  </a:moveTo>
                  <a:lnTo>
                    <a:pt x="6678" y="1"/>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6" name="Google Shape;2196;p52"/>
            <p:cNvSpPr/>
            <p:nvPr/>
          </p:nvSpPr>
          <p:spPr>
            <a:xfrm>
              <a:off x="2550344" y="3863657"/>
              <a:ext cx="140338" cy="21"/>
            </a:xfrm>
            <a:custGeom>
              <a:avLst/>
              <a:gdLst/>
              <a:ahLst/>
              <a:cxnLst/>
              <a:rect l="l" t="t" r="r" b="b"/>
              <a:pathLst>
                <a:path w="6678" h="1" fill="none" extrusionOk="0">
                  <a:moveTo>
                    <a:pt x="1" y="1"/>
                  </a:moveTo>
                  <a:lnTo>
                    <a:pt x="6678" y="1"/>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7" name="Google Shape;2197;p52"/>
            <p:cNvSpPr/>
            <p:nvPr/>
          </p:nvSpPr>
          <p:spPr>
            <a:xfrm>
              <a:off x="2550344" y="4064539"/>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8" name="Google Shape;2198;p52"/>
            <p:cNvSpPr/>
            <p:nvPr/>
          </p:nvSpPr>
          <p:spPr>
            <a:xfrm>
              <a:off x="2550344" y="4265400"/>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9" name="Google Shape;2199;p52"/>
            <p:cNvSpPr/>
            <p:nvPr/>
          </p:nvSpPr>
          <p:spPr>
            <a:xfrm>
              <a:off x="2550344" y="3461934"/>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0" name="Google Shape;2200;p52"/>
            <p:cNvSpPr/>
            <p:nvPr/>
          </p:nvSpPr>
          <p:spPr>
            <a:xfrm>
              <a:off x="2550344" y="3662795"/>
              <a:ext cx="140338" cy="21"/>
            </a:xfrm>
            <a:custGeom>
              <a:avLst/>
              <a:gdLst/>
              <a:ahLst/>
              <a:cxnLst/>
              <a:rect l="l" t="t" r="r" b="b"/>
              <a:pathLst>
                <a:path w="6678" h="1" fill="none" extrusionOk="0">
                  <a:moveTo>
                    <a:pt x="1" y="1"/>
                  </a:moveTo>
                  <a:lnTo>
                    <a:pt x="6678" y="1"/>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1" name="Google Shape;2201;p52"/>
            <p:cNvSpPr/>
            <p:nvPr/>
          </p:nvSpPr>
          <p:spPr>
            <a:xfrm>
              <a:off x="2550344" y="3863657"/>
              <a:ext cx="140338" cy="21"/>
            </a:xfrm>
            <a:custGeom>
              <a:avLst/>
              <a:gdLst/>
              <a:ahLst/>
              <a:cxnLst/>
              <a:rect l="l" t="t" r="r" b="b"/>
              <a:pathLst>
                <a:path w="6678" h="1" fill="none" extrusionOk="0">
                  <a:moveTo>
                    <a:pt x="1" y="1"/>
                  </a:moveTo>
                  <a:lnTo>
                    <a:pt x="6678" y="1"/>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2" name="Google Shape;2202;p52"/>
            <p:cNvSpPr/>
            <p:nvPr/>
          </p:nvSpPr>
          <p:spPr>
            <a:xfrm>
              <a:off x="2550344" y="4064539"/>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3" name="Google Shape;2203;p52"/>
            <p:cNvSpPr/>
            <p:nvPr/>
          </p:nvSpPr>
          <p:spPr>
            <a:xfrm>
              <a:off x="2550344" y="4265400"/>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4" name="Google Shape;2204;p52"/>
            <p:cNvSpPr/>
            <p:nvPr/>
          </p:nvSpPr>
          <p:spPr>
            <a:xfrm>
              <a:off x="2921322" y="3512874"/>
              <a:ext cx="322959" cy="322938"/>
            </a:xfrm>
            <a:custGeom>
              <a:avLst/>
              <a:gdLst/>
              <a:ahLst/>
              <a:cxnLst/>
              <a:rect l="l" t="t" r="r" b="b"/>
              <a:pathLst>
                <a:path w="15368" h="15367" fill="none" extrusionOk="0">
                  <a:moveTo>
                    <a:pt x="9330" y="869"/>
                  </a:moveTo>
                  <a:cubicBezTo>
                    <a:pt x="13081" y="1784"/>
                    <a:pt x="15367" y="5534"/>
                    <a:pt x="14498" y="9284"/>
                  </a:cubicBezTo>
                  <a:cubicBezTo>
                    <a:pt x="13629" y="13034"/>
                    <a:pt x="9833" y="15366"/>
                    <a:pt x="6083" y="14498"/>
                  </a:cubicBezTo>
                  <a:cubicBezTo>
                    <a:pt x="2333" y="13583"/>
                    <a:pt x="1" y="9833"/>
                    <a:pt x="915" y="6083"/>
                  </a:cubicBezTo>
                  <a:cubicBezTo>
                    <a:pt x="1784" y="2333"/>
                    <a:pt x="5535" y="0"/>
                    <a:pt x="9330" y="869"/>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5" name="Google Shape;2205;p52"/>
            <p:cNvSpPr/>
            <p:nvPr/>
          </p:nvSpPr>
          <p:spPr>
            <a:xfrm>
              <a:off x="3302871" y="3940551"/>
              <a:ext cx="172071" cy="172050"/>
            </a:xfrm>
            <a:custGeom>
              <a:avLst/>
              <a:gdLst/>
              <a:ahLst/>
              <a:cxnLst/>
              <a:rect l="l" t="t" r="r" b="b"/>
              <a:pathLst>
                <a:path w="8188" h="8187" fill="none" extrusionOk="0">
                  <a:moveTo>
                    <a:pt x="8187" y="3522"/>
                  </a:moveTo>
                  <a:cubicBezTo>
                    <a:pt x="8187" y="6632"/>
                    <a:pt x="4437" y="8187"/>
                    <a:pt x="2196" y="5991"/>
                  </a:cubicBezTo>
                  <a:cubicBezTo>
                    <a:pt x="1" y="3751"/>
                    <a:pt x="1556" y="0"/>
                    <a:pt x="4711" y="0"/>
                  </a:cubicBezTo>
                  <a:cubicBezTo>
                    <a:pt x="6632" y="0"/>
                    <a:pt x="8187" y="1555"/>
                    <a:pt x="8187" y="3522"/>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6" name="Google Shape;2206;p52"/>
            <p:cNvSpPr/>
            <p:nvPr/>
          </p:nvSpPr>
          <p:spPr>
            <a:xfrm>
              <a:off x="2940551" y="4162553"/>
              <a:ext cx="271997" cy="272018"/>
            </a:xfrm>
            <a:custGeom>
              <a:avLst/>
              <a:gdLst/>
              <a:ahLst/>
              <a:cxnLst/>
              <a:rect l="l" t="t" r="r" b="b"/>
              <a:pathLst>
                <a:path w="12943" h="12944" fill="none" extrusionOk="0">
                  <a:moveTo>
                    <a:pt x="10656" y="2287"/>
                  </a:moveTo>
                  <a:cubicBezTo>
                    <a:pt x="12943" y="4620"/>
                    <a:pt x="12943" y="8324"/>
                    <a:pt x="10656" y="10657"/>
                  </a:cubicBezTo>
                  <a:cubicBezTo>
                    <a:pt x="8370" y="12943"/>
                    <a:pt x="4620" y="12943"/>
                    <a:pt x="2333" y="10657"/>
                  </a:cubicBezTo>
                  <a:cubicBezTo>
                    <a:pt x="0" y="8324"/>
                    <a:pt x="0" y="4620"/>
                    <a:pt x="2333" y="2287"/>
                  </a:cubicBezTo>
                  <a:cubicBezTo>
                    <a:pt x="4620" y="1"/>
                    <a:pt x="8370" y="1"/>
                    <a:pt x="10656" y="2287"/>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7" name="Google Shape;2207;p52"/>
            <p:cNvSpPr/>
            <p:nvPr/>
          </p:nvSpPr>
          <p:spPr>
            <a:xfrm>
              <a:off x="3448000" y="3606097"/>
              <a:ext cx="74036" cy="73048"/>
            </a:xfrm>
            <a:custGeom>
              <a:avLst/>
              <a:gdLst/>
              <a:ahLst/>
              <a:cxnLst/>
              <a:rect l="l" t="t" r="r" b="b"/>
              <a:pathLst>
                <a:path w="3523" h="3476" extrusionOk="0">
                  <a:moveTo>
                    <a:pt x="1784" y="0"/>
                  </a:moveTo>
                  <a:cubicBezTo>
                    <a:pt x="824" y="0"/>
                    <a:pt x="1" y="778"/>
                    <a:pt x="1" y="1738"/>
                  </a:cubicBezTo>
                  <a:cubicBezTo>
                    <a:pt x="1" y="2699"/>
                    <a:pt x="824" y="3476"/>
                    <a:pt x="1784" y="3476"/>
                  </a:cubicBezTo>
                  <a:cubicBezTo>
                    <a:pt x="2745" y="3476"/>
                    <a:pt x="3522" y="2699"/>
                    <a:pt x="3522" y="1738"/>
                  </a:cubicBezTo>
                  <a:cubicBezTo>
                    <a:pt x="3522" y="778"/>
                    <a:pt x="2745" y="0"/>
                    <a:pt x="17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8" name="Google Shape;2208;p52"/>
            <p:cNvSpPr/>
            <p:nvPr/>
          </p:nvSpPr>
          <p:spPr>
            <a:xfrm>
              <a:off x="2973229" y="3900181"/>
              <a:ext cx="53840" cy="53840"/>
            </a:xfrm>
            <a:custGeom>
              <a:avLst/>
              <a:gdLst/>
              <a:ahLst/>
              <a:cxnLst/>
              <a:rect l="l" t="t" r="r" b="b"/>
              <a:pathLst>
                <a:path w="2562" h="2562" extrusionOk="0">
                  <a:moveTo>
                    <a:pt x="1281" y="1"/>
                  </a:moveTo>
                  <a:cubicBezTo>
                    <a:pt x="549" y="1"/>
                    <a:pt x="0" y="595"/>
                    <a:pt x="0" y="1281"/>
                  </a:cubicBezTo>
                  <a:cubicBezTo>
                    <a:pt x="0" y="1967"/>
                    <a:pt x="549" y="2562"/>
                    <a:pt x="1281" y="2562"/>
                  </a:cubicBezTo>
                  <a:cubicBezTo>
                    <a:pt x="1967" y="2562"/>
                    <a:pt x="2561" y="1967"/>
                    <a:pt x="2561" y="1281"/>
                  </a:cubicBezTo>
                  <a:cubicBezTo>
                    <a:pt x="2561" y="595"/>
                    <a:pt x="1967" y="1"/>
                    <a:pt x="12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9" name="Google Shape;2209;p52"/>
            <p:cNvSpPr/>
            <p:nvPr/>
          </p:nvSpPr>
          <p:spPr>
            <a:xfrm>
              <a:off x="3422047" y="4234634"/>
              <a:ext cx="73069" cy="74036"/>
            </a:xfrm>
            <a:custGeom>
              <a:avLst/>
              <a:gdLst/>
              <a:ahLst/>
              <a:cxnLst/>
              <a:rect l="l" t="t" r="r" b="b"/>
              <a:pathLst>
                <a:path w="3477" h="3523" extrusionOk="0">
                  <a:moveTo>
                    <a:pt x="1739" y="1"/>
                  </a:moveTo>
                  <a:cubicBezTo>
                    <a:pt x="778" y="1"/>
                    <a:pt x="1" y="778"/>
                    <a:pt x="1" y="1784"/>
                  </a:cubicBezTo>
                  <a:cubicBezTo>
                    <a:pt x="1" y="2745"/>
                    <a:pt x="778" y="3522"/>
                    <a:pt x="1739" y="3522"/>
                  </a:cubicBezTo>
                  <a:cubicBezTo>
                    <a:pt x="2699" y="3522"/>
                    <a:pt x="3477" y="2745"/>
                    <a:pt x="3477" y="1784"/>
                  </a:cubicBezTo>
                  <a:cubicBezTo>
                    <a:pt x="3477" y="778"/>
                    <a:pt x="2699" y="1"/>
                    <a:pt x="17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210" name="Google Shape;2210;p52"/>
          <p:cNvGrpSpPr/>
          <p:nvPr/>
        </p:nvGrpSpPr>
        <p:grpSpPr>
          <a:xfrm>
            <a:off x="2209661" y="1430300"/>
            <a:ext cx="1045750" cy="3025762"/>
            <a:chOff x="2290315" y="1420625"/>
            <a:chExt cx="1045750" cy="3025762"/>
          </a:xfrm>
        </p:grpSpPr>
        <p:sp>
          <p:nvSpPr>
            <p:cNvPr id="2211" name="Google Shape;2211;p52"/>
            <p:cNvSpPr/>
            <p:nvPr/>
          </p:nvSpPr>
          <p:spPr>
            <a:xfrm>
              <a:off x="2496842" y="4306304"/>
              <a:ext cx="597982" cy="140083"/>
            </a:xfrm>
            <a:custGeom>
              <a:avLst/>
              <a:gdLst/>
              <a:ahLst/>
              <a:cxnLst/>
              <a:rect l="l" t="t" r="r" b="b"/>
              <a:pathLst>
                <a:path w="41390" h="9696" extrusionOk="0">
                  <a:moveTo>
                    <a:pt x="20672" y="0"/>
                  </a:moveTo>
                  <a:cubicBezTo>
                    <a:pt x="9239" y="0"/>
                    <a:pt x="1" y="2150"/>
                    <a:pt x="1" y="4848"/>
                  </a:cubicBezTo>
                  <a:cubicBezTo>
                    <a:pt x="1" y="7546"/>
                    <a:pt x="9239" y="9696"/>
                    <a:pt x="20672" y="9696"/>
                  </a:cubicBezTo>
                  <a:cubicBezTo>
                    <a:pt x="32151" y="9696"/>
                    <a:pt x="41389" y="7546"/>
                    <a:pt x="41389" y="4848"/>
                  </a:cubicBezTo>
                  <a:cubicBezTo>
                    <a:pt x="41389" y="2150"/>
                    <a:pt x="32151" y="0"/>
                    <a:pt x="206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212" name="Google Shape;2212;p52"/>
            <p:cNvGrpSpPr/>
            <p:nvPr/>
          </p:nvGrpSpPr>
          <p:grpSpPr>
            <a:xfrm>
              <a:off x="2290315" y="1420625"/>
              <a:ext cx="1045750" cy="2979945"/>
              <a:chOff x="1901650" y="941900"/>
              <a:chExt cx="1258575" cy="3585975"/>
            </a:xfrm>
          </p:grpSpPr>
          <p:sp>
            <p:nvSpPr>
              <p:cNvPr id="2213" name="Google Shape;2213;p52"/>
              <p:cNvSpPr/>
              <p:nvPr/>
            </p:nvSpPr>
            <p:spPr>
              <a:xfrm>
                <a:off x="2584325" y="4187800"/>
                <a:ext cx="231850" cy="336575"/>
              </a:xfrm>
              <a:custGeom>
                <a:avLst/>
                <a:gdLst/>
                <a:ahLst/>
                <a:cxnLst/>
                <a:rect l="l" t="t" r="r" b="b"/>
                <a:pathLst>
                  <a:path w="9274" h="13463" extrusionOk="0">
                    <a:moveTo>
                      <a:pt x="3453" y="1"/>
                    </a:moveTo>
                    <a:lnTo>
                      <a:pt x="35" y="172"/>
                    </a:lnTo>
                    <a:lnTo>
                      <a:pt x="240" y="8545"/>
                    </a:lnTo>
                    <a:cubicBezTo>
                      <a:pt x="240" y="8545"/>
                      <a:pt x="1" y="12749"/>
                      <a:pt x="5093" y="13398"/>
                    </a:cubicBezTo>
                    <a:cubicBezTo>
                      <a:pt x="5417" y="13442"/>
                      <a:pt x="5692" y="13462"/>
                      <a:pt x="5921" y="13462"/>
                    </a:cubicBezTo>
                    <a:cubicBezTo>
                      <a:pt x="9273" y="13462"/>
                      <a:pt x="3077" y="9092"/>
                      <a:pt x="3077" y="9092"/>
                    </a:cubicBezTo>
                    <a:lnTo>
                      <a:pt x="3453"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14" name="Google Shape;2214;p52"/>
              <p:cNvSpPr/>
              <p:nvPr/>
            </p:nvSpPr>
            <p:spPr>
              <a:xfrm>
                <a:off x="2581775" y="4401400"/>
                <a:ext cx="182850" cy="125600"/>
              </a:xfrm>
              <a:custGeom>
                <a:avLst/>
                <a:gdLst/>
                <a:ahLst/>
                <a:cxnLst/>
                <a:rect l="l" t="t" r="r" b="b"/>
                <a:pathLst>
                  <a:path w="7314" h="5024" extrusionOk="0">
                    <a:moveTo>
                      <a:pt x="342" y="1"/>
                    </a:moveTo>
                    <a:cubicBezTo>
                      <a:pt x="342" y="1"/>
                      <a:pt x="0" y="1983"/>
                      <a:pt x="1948" y="3624"/>
                    </a:cubicBezTo>
                    <a:cubicBezTo>
                      <a:pt x="3158" y="4604"/>
                      <a:pt x="4673" y="5024"/>
                      <a:pt x="5733" y="5024"/>
                    </a:cubicBezTo>
                    <a:cubicBezTo>
                      <a:pt x="6409" y="5024"/>
                      <a:pt x="6900" y="4853"/>
                      <a:pt x="7006" y="4546"/>
                    </a:cubicBezTo>
                    <a:cubicBezTo>
                      <a:pt x="7314" y="3794"/>
                      <a:pt x="4409" y="1471"/>
                      <a:pt x="4409" y="1470"/>
                    </a:cubicBezTo>
                    <a:lnTo>
                      <a:pt x="4409" y="1470"/>
                    </a:lnTo>
                    <a:cubicBezTo>
                      <a:pt x="4409" y="1471"/>
                      <a:pt x="5844" y="2974"/>
                      <a:pt x="5503" y="3931"/>
                    </a:cubicBezTo>
                    <a:cubicBezTo>
                      <a:pt x="5454" y="4076"/>
                      <a:pt x="5301" y="4144"/>
                      <a:pt x="5075" y="4144"/>
                    </a:cubicBezTo>
                    <a:cubicBezTo>
                      <a:pt x="3868" y="4144"/>
                      <a:pt x="601" y="2218"/>
                      <a:pt x="3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15" name="Google Shape;2215;p52"/>
              <p:cNvSpPr/>
              <p:nvPr/>
            </p:nvSpPr>
            <p:spPr>
              <a:xfrm>
                <a:off x="2590325" y="4401400"/>
                <a:ext cx="15400" cy="83775"/>
              </a:xfrm>
              <a:custGeom>
                <a:avLst/>
                <a:gdLst/>
                <a:ahLst/>
                <a:cxnLst/>
                <a:rect l="l" t="t" r="r" b="b"/>
                <a:pathLst>
                  <a:path w="616" h="3351" extrusionOk="0">
                    <a:moveTo>
                      <a:pt x="0" y="1"/>
                    </a:moveTo>
                    <a:lnTo>
                      <a:pt x="0" y="3350"/>
                    </a:lnTo>
                    <a:lnTo>
                      <a:pt x="615" y="3350"/>
                    </a:lnTo>
                    <a:lnTo>
                      <a:pt x="615" y="2086"/>
                    </a:lnTo>
                    <a:lnTo>
                      <a:pt x="171" y="1436"/>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16" name="Google Shape;2216;p52"/>
              <p:cNvSpPr/>
              <p:nvPr/>
            </p:nvSpPr>
            <p:spPr>
              <a:xfrm>
                <a:off x="2238750" y="4191225"/>
                <a:ext cx="238800" cy="334700"/>
              </a:xfrm>
              <a:custGeom>
                <a:avLst/>
                <a:gdLst/>
                <a:ahLst/>
                <a:cxnLst/>
                <a:rect l="l" t="t" r="r" b="b"/>
                <a:pathLst>
                  <a:path w="9552" h="13388" extrusionOk="0">
                    <a:moveTo>
                      <a:pt x="5485" y="0"/>
                    </a:moveTo>
                    <a:lnTo>
                      <a:pt x="6237" y="8989"/>
                    </a:lnTo>
                    <a:cubicBezTo>
                      <a:pt x="6237" y="8989"/>
                      <a:pt x="0" y="13388"/>
                      <a:pt x="3425" y="13388"/>
                    </a:cubicBezTo>
                    <a:cubicBezTo>
                      <a:pt x="3647" y="13388"/>
                      <a:pt x="3911" y="13369"/>
                      <a:pt x="4220" y="13329"/>
                    </a:cubicBezTo>
                    <a:cubicBezTo>
                      <a:pt x="9312" y="12646"/>
                      <a:pt x="9073" y="8442"/>
                      <a:pt x="9073" y="8442"/>
                    </a:cubicBezTo>
                    <a:lnTo>
                      <a:pt x="9552" y="35"/>
                    </a:lnTo>
                    <a:lnTo>
                      <a:pt x="5485"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17" name="Google Shape;2217;p52"/>
              <p:cNvSpPr/>
              <p:nvPr/>
            </p:nvSpPr>
            <p:spPr>
              <a:xfrm>
                <a:off x="2291275" y="4402250"/>
                <a:ext cx="182850" cy="125625"/>
              </a:xfrm>
              <a:custGeom>
                <a:avLst/>
                <a:gdLst/>
                <a:ahLst/>
                <a:cxnLst/>
                <a:rect l="l" t="t" r="r" b="b"/>
                <a:pathLst>
                  <a:path w="7314" h="5025" extrusionOk="0">
                    <a:moveTo>
                      <a:pt x="6972" y="1"/>
                    </a:moveTo>
                    <a:lnTo>
                      <a:pt x="6972" y="1"/>
                    </a:lnTo>
                    <a:cubicBezTo>
                      <a:pt x="6713" y="2218"/>
                      <a:pt x="3446" y="4144"/>
                      <a:pt x="2239" y="4144"/>
                    </a:cubicBezTo>
                    <a:cubicBezTo>
                      <a:pt x="2014" y="4144"/>
                      <a:pt x="1860" y="4077"/>
                      <a:pt x="1812" y="3931"/>
                    </a:cubicBezTo>
                    <a:cubicBezTo>
                      <a:pt x="1470" y="2974"/>
                      <a:pt x="2905" y="1471"/>
                      <a:pt x="2905" y="1471"/>
                    </a:cubicBezTo>
                    <a:lnTo>
                      <a:pt x="2905" y="1471"/>
                    </a:lnTo>
                    <a:cubicBezTo>
                      <a:pt x="2905" y="1471"/>
                      <a:pt x="0" y="3760"/>
                      <a:pt x="308" y="4546"/>
                    </a:cubicBezTo>
                    <a:cubicBezTo>
                      <a:pt x="414" y="4853"/>
                      <a:pt x="905" y="5024"/>
                      <a:pt x="1582" y="5024"/>
                    </a:cubicBezTo>
                    <a:cubicBezTo>
                      <a:pt x="2641" y="5024"/>
                      <a:pt x="4156" y="4604"/>
                      <a:pt x="5366" y="3624"/>
                    </a:cubicBezTo>
                    <a:cubicBezTo>
                      <a:pt x="7314" y="1983"/>
                      <a:pt x="6972" y="1"/>
                      <a:pt x="69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18" name="Google Shape;2218;p52"/>
              <p:cNvSpPr/>
              <p:nvPr/>
            </p:nvSpPr>
            <p:spPr>
              <a:xfrm>
                <a:off x="2450200" y="4402250"/>
                <a:ext cx="15400" cy="84625"/>
              </a:xfrm>
              <a:custGeom>
                <a:avLst/>
                <a:gdLst/>
                <a:ahLst/>
                <a:cxnLst/>
                <a:rect l="l" t="t" r="r" b="b"/>
                <a:pathLst>
                  <a:path w="616" h="3385" extrusionOk="0">
                    <a:moveTo>
                      <a:pt x="615" y="1"/>
                    </a:moveTo>
                    <a:lnTo>
                      <a:pt x="444" y="1436"/>
                    </a:lnTo>
                    <a:lnTo>
                      <a:pt x="0" y="2086"/>
                    </a:lnTo>
                    <a:lnTo>
                      <a:pt x="0" y="3384"/>
                    </a:lnTo>
                    <a:lnTo>
                      <a:pt x="615" y="3384"/>
                    </a:lnTo>
                    <a:lnTo>
                      <a:pt x="6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19" name="Google Shape;2219;p52"/>
              <p:cNvSpPr/>
              <p:nvPr/>
            </p:nvSpPr>
            <p:spPr>
              <a:xfrm>
                <a:off x="2527950" y="2920725"/>
                <a:ext cx="281975" cy="1271375"/>
              </a:xfrm>
              <a:custGeom>
                <a:avLst/>
                <a:gdLst/>
                <a:ahLst/>
                <a:cxnLst/>
                <a:rect l="l" t="t" r="r" b="b"/>
                <a:pathLst>
                  <a:path w="11279" h="50855" extrusionOk="0">
                    <a:moveTo>
                      <a:pt x="444" y="0"/>
                    </a:moveTo>
                    <a:lnTo>
                      <a:pt x="0" y="15004"/>
                    </a:lnTo>
                    <a:lnTo>
                      <a:pt x="2290" y="50855"/>
                    </a:lnTo>
                    <a:lnTo>
                      <a:pt x="5639" y="50855"/>
                    </a:lnTo>
                    <a:cubicBezTo>
                      <a:pt x="7177" y="38209"/>
                      <a:pt x="7656" y="15755"/>
                      <a:pt x="7656" y="15755"/>
                    </a:cubicBezTo>
                    <a:cubicBezTo>
                      <a:pt x="9330" y="10629"/>
                      <a:pt x="10561" y="5332"/>
                      <a:pt x="1127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0" name="Google Shape;2220;p52"/>
              <p:cNvSpPr/>
              <p:nvPr/>
            </p:nvSpPr>
            <p:spPr>
              <a:xfrm>
                <a:off x="2245975" y="2920725"/>
                <a:ext cx="282000" cy="1271375"/>
              </a:xfrm>
              <a:custGeom>
                <a:avLst/>
                <a:gdLst/>
                <a:ahLst/>
                <a:cxnLst/>
                <a:rect l="l" t="t" r="r" b="b"/>
                <a:pathLst>
                  <a:path w="11280" h="50855" extrusionOk="0">
                    <a:moveTo>
                      <a:pt x="1" y="0"/>
                    </a:moveTo>
                    <a:cubicBezTo>
                      <a:pt x="719" y="5366"/>
                      <a:pt x="1949" y="10629"/>
                      <a:pt x="3658" y="15790"/>
                    </a:cubicBezTo>
                    <a:cubicBezTo>
                      <a:pt x="3658" y="15790"/>
                      <a:pt x="3316" y="38893"/>
                      <a:pt x="5196" y="50855"/>
                    </a:cubicBezTo>
                    <a:lnTo>
                      <a:pt x="9263" y="50855"/>
                    </a:lnTo>
                    <a:lnTo>
                      <a:pt x="11279" y="15038"/>
                    </a:lnTo>
                    <a:lnTo>
                      <a:pt x="10869"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1" name="Google Shape;2221;p52"/>
              <p:cNvSpPr/>
              <p:nvPr/>
            </p:nvSpPr>
            <p:spPr>
              <a:xfrm>
                <a:off x="2215225" y="2266225"/>
                <a:ext cx="759600" cy="1091125"/>
              </a:xfrm>
              <a:custGeom>
                <a:avLst/>
                <a:gdLst/>
                <a:ahLst/>
                <a:cxnLst/>
                <a:rect l="l" t="t" r="r" b="b"/>
                <a:pathLst>
                  <a:path w="30384" h="43645" extrusionOk="0">
                    <a:moveTo>
                      <a:pt x="6870" y="1"/>
                    </a:moveTo>
                    <a:cubicBezTo>
                      <a:pt x="6870" y="1"/>
                      <a:pt x="1" y="5879"/>
                      <a:pt x="69" y="18046"/>
                    </a:cubicBezTo>
                    <a:cubicBezTo>
                      <a:pt x="137" y="29427"/>
                      <a:pt x="4204" y="43644"/>
                      <a:pt x="4204" y="43644"/>
                    </a:cubicBezTo>
                    <a:lnTo>
                      <a:pt x="20848" y="43644"/>
                    </a:lnTo>
                    <a:cubicBezTo>
                      <a:pt x="20848" y="43644"/>
                      <a:pt x="30383" y="13056"/>
                      <a:pt x="190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2" name="Google Shape;2222;p52"/>
              <p:cNvSpPr/>
              <p:nvPr/>
            </p:nvSpPr>
            <p:spPr>
              <a:xfrm>
                <a:off x="2217800" y="2266225"/>
                <a:ext cx="575025" cy="405025"/>
              </a:xfrm>
              <a:custGeom>
                <a:avLst/>
                <a:gdLst/>
                <a:ahLst/>
                <a:cxnLst/>
                <a:rect l="l" t="t" r="r" b="b"/>
                <a:pathLst>
                  <a:path w="23001" h="16201" extrusionOk="0">
                    <a:moveTo>
                      <a:pt x="6767" y="1"/>
                    </a:moveTo>
                    <a:cubicBezTo>
                      <a:pt x="6767" y="1"/>
                      <a:pt x="581" y="5298"/>
                      <a:pt x="0" y="16201"/>
                    </a:cubicBezTo>
                    <a:cubicBezTo>
                      <a:pt x="7724" y="13535"/>
                      <a:pt x="15414" y="10835"/>
                      <a:pt x="23001" y="7861"/>
                    </a:cubicBezTo>
                    <a:cubicBezTo>
                      <a:pt x="22215" y="4991"/>
                      <a:pt x="20814" y="2291"/>
                      <a:pt x="189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3" name="Google Shape;2223;p52"/>
              <p:cNvSpPr/>
              <p:nvPr/>
            </p:nvSpPr>
            <p:spPr>
              <a:xfrm>
                <a:off x="2288700" y="1481875"/>
                <a:ext cx="476800" cy="436450"/>
              </a:xfrm>
              <a:custGeom>
                <a:avLst/>
                <a:gdLst/>
                <a:ahLst/>
                <a:cxnLst/>
                <a:rect l="l" t="t" r="r" b="b"/>
                <a:pathLst>
                  <a:path w="19072" h="17458" extrusionOk="0">
                    <a:moveTo>
                      <a:pt x="5264" y="1"/>
                    </a:moveTo>
                    <a:lnTo>
                      <a:pt x="7178" y="7862"/>
                    </a:lnTo>
                    <a:lnTo>
                      <a:pt x="3418" y="9980"/>
                    </a:lnTo>
                    <a:lnTo>
                      <a:pt x="1" y="11894"/>
                    </a:lnTo>
                    <a:lnTo>
                      <a:pt x="1026" y="17021"/>
                    </a:lnTo>
                    <a:cubicBezTo>
                      <a:pt x="2990" y="17321"/>
                      <a:pt x="4959" y="17458"/>
                      <a:pt x="6926" y="17458"/>
                    </a:cubicBezTo>
                    <a:cubicBezTo>
                      <a:pt x="10776" y="17458"/>
                      <a:pt x="14621" y="16935"/>
                      <a:pt x="18422" y="16098"/>
                    </a:cubicBezTo>
                    <a:lnTo>
                      <a:pt x="19071" y="11894"/>
                    </a:lnTo>
                    <a:lnTo>
                      <a:pt x="14594" y="9399"/>
                    </a:lnTo>
                    <a:lnTo>
                      <a:pt x="11894" y="7862"/>
                    </a:lnTo>
                    <a:lnTo>
                      <a:pt x="13808" y="1"/>
                    </a:lnTo>
                    <a:lnTo>
                      <a:pt x="9536" y="1949"/>
                    </a:lnTo>
                    <a:lnTo>
                      <a:pt x="5264"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4" name="Google Shape;2224;p52"/>
              <p:cNvSpPr/>
              <p:nvPr/>
            </p:nvSpPr>
            <p:spPr>
              <a:xfrm>
                <a:off x="2419425" y="1481875"/>
                <a:ext cx="213625" cy="121375"/>
              </a:xfrm>
              <a:custGeom>
                <a:avLst/>
                <a:gdLst/>
                <a:ahLst/>
                <a:cxnLst/>
                <a:rect l="l" t="t" r="r" b="b"/>
                <a:pathLst>
                  <a:path w="8545" h="4855" extrusionOk="0">
                    <a:moveTo>
                      <a:pt x="1" y="1"/>
                    </a:moveTo>
                    <a:lnTo>
                      <a:pt x="1197" y="4854"/>
                    </a:lnTo>
                    <a:cubicBezTo>
                      <a:pt x="3384" y="4478"/>
                      <a:pt x="5537" y="4034"/>
                      <a:pt x="7690" y="3555"/>
                    </a:cubicBezTo>
                    <a:lnTo>
                      <a:pt x="8545" y="1"/>
                    </a:lnTo>
                    <a:lnTo>
                      <a:pt x="4273" y="1949"/>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5" name="Google Shape;2225;p52"/>
              <p:cNvSpPr/>
              <p:nvPr/>
            </p:nvSpPr>
            <p:spPr>
              <a:xfrm>
                <a:off x="1901650" y="1779225"/>
                <a:ext cx="421250" cy="658775"/>
              </a:xfrm>
              <a:custGeom>
                <a:avLst/>
                <a:gdLst/>
                <a:ahLst/>
                <a:cxnLst/>
                <a:rect l="l" t="t" r="r" b="b"/>
                <a:pathLst>
                  <a:path w="16850" h="26351" extrusionOk="0">
                    <a:moveTo>
                      <a:pt x="15483" y="0"/>
                    </a:moveTo>
                    <a:lnTo>
                      <a:pt x="4444" y="10253"/>
                    </a:lnTo>
                    <a:cubicBezTo>
                      <a:pt x="4444" y="10253"/>
                      <a:pt x="1" y="13876"/>
                      <a:pt x="1710" y="15927"/>
                    </a:cubicBezTo>
                    <a:cubicBezTo>
                      <a:pt x="3487" y="18114"/>
                      <a:pt x="13193" y="26350"/>
                      <a:pt x="13193" y="26350"/>
                    </a:cubicBezTo>
                    <a:lnTo>
                      <a:pt x="14697" y="23172"/>
                    </a:lnTo>
                    <a:lnTo>
                      <a:pt x="6494" y="14560"/>
                    </a:lnTo>
                    <a:lnTo>
                      <a:pt x="16850" y="6870"/>
                    </a:lnTo>
                    <a:lnTo>
                      <a:pt x="154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6" name="Google Shape;2226;p52"/>
              <p:cNvSpPr/>
              <p:nvPr/>
            </p:nvSpPr>
            <p:spPr>
              <a:xfrm>
                <a:off x="2231450" y="2318350"/>
                <a:ext cx="243550" cy="170200"/>
              </a:xfrm>
              <a:custGeom>
                <a:avLst/>
                <a:gdLst/>
                <a:ahLst/>
                <a:cxnLst/>
                <a:rect l="l" t="t" r="r" b="b"/>
                <a:pathLst>
                  <a:path w="9742" h="6808" extrusionOk="0">
                    <a:moveTo>
                      <a:pt x="6631" y="1"/>
                    </a:moveTo>
                    <a:cubicBezTo>
                      <a:pt x="5913" y="1"/>
                      <a:pt x="4205" y="1470"/>
                      <a:pt x="3453" y="2154"/>
                    </a:cubicBezTo>
                    <a:cubicBezTo>
                      <a:pt x="3292" y="2292"/>
                      <a:pt x="3111" y="2347"/>
                      <a:pt x="2926" y="2347"/>
                    </a:cubicBezTo>
                    <a:cubicBezTo>
                      <a:pt x="2245" y="2347"/>
                      <a:pt x="1505" y="1607"/>
                      <a:pt x="1505" y="1607"/>
                    </a:cubicBezTo>
                    <a:lnTo>
                      <a:pt x="1" y="4785"/>
                    </a:lnTo>
                    <a:cubicBezTo>
                      <a:pt x="1" y="4785"/>
                      <a:pt x="1578" y="6808"/>
                      <a:pt x="3177" y="6808"/>
                    </a:cubicBezTo>
                    <a:cubicBezTo>
                      <a:pt x="3657" y="6808"/>
                      <a:pt x="4139" y="6626"/>
                      <a:pt x="4581" y="6152"/>
                    </a:cubicBezTo>
                    <a:cubicBezTo>
                      <a:pt x="5537" y="5127"/>
                      <a:pt x="7349" y="4683"/>
                      <a:pt x="7349" y="4683"/>
                    </a:cubicBezTo>
                    <a:cubicBezTo>
                      <a:pt x="8117" y="4992"/>
                      <a:pt x="8629" y="5091"/>
                      <a:pt x="8969" y="5091"/>
                    </a:cubicBezTo>
                    <a:cubicBezTo>
                      <a:pt x="9569" y="5091"/>
                      <a:pt x="9639" y="4785"/>
                      <a:pt x="9639" y="4785"/>
                    </a:cubicBezTo>
                    <a:cubicBezTo>
                      <a:pt x="9639" y="4785"/>
                      <a:pt x="8477" y="3897"/>
                      <a:pt x="7554" y="3760"/>
                    </a:cubicBezTo>
                    <a:cubicBezTo>
                      <a:pt x="7502" y="3754"/>
                      <a:pt x="7446" y="3752"/>
                      <a:pt x="7389" y="3752"/>
                    </a:cubicBezTo>
                    <a:cubicBezTo>
                      <a:pt x="6428" y="3752"/>
                      <a:pt x="4786" y="4512"/>
                      <a:pt x="4786" y="4512"/>
                    </a:cubicBezTo>
                    <a:cubicBezTo>
                      <a:pt x="5332" y="3794"/>
                      <a:pt x="7622" y="2769"/>
                      <a:pt x="7622" y="2769"/>
                    </a:cubicBezTo>
                    <a:lnTo>
                      <a:pt x="8169" y="3042"/>
                    </a:lnTo>
                    <a:cubicBezTo>
                      <a:pt x="8585" y="3340"/>
                      <a:pt x="8937" y="3424"/>
                      <a:pt x="9201" y="3424"/>
                    </a:cubicBezTo>
                    <a:cubicBezTo>
                      <a:pt x="9545" y="3424"/>
                      <a:pt x="9741" y="3282"/>
                      <a:pt x="9741" y="3282"/>
                    </a:cubicBezTo>
                    <a:cubicBezTo>
                      <a:pt x="9741" y="3282"/>
                      <a:pt x="8331" y="1807"/>
                      <a:pt x="7497" y="1807"/>
                    </a:cubicBezTo>
                    <a:cubicBezTo>
                      <a:pt x="7470" y="1807"/>
                      <a:pt x="7443" y="1809"/>
                      <a:pt x="7417" y="1812"/>
                    </a:cubicBezTo>
                    <a:cubicBezTo>
                      <a:pt x="6631" y="1915"/>
                      <a:pt x="4273" y="3282"/>
                      <a:pt x="4273" y="3282"/>
                    </a:cubicBezTo>
                    <a:cubicBezTo>
                      <a:pt x="4581" y="2564"/>
                      <a:pt x="6631" y="992"/>
                      <a:pt x="6631" y="992"/>
                    </a:cubicBezTo>
                    <a:cubicBezTo>
                      <a:pt x="6631" y="992"/>
                      <a:pt x="9570" y="889"/>
                      <a:pt x="9502" y="684"/>
                    </a:cubicBezTo>
                    <a:cubicBezTo>
                      <a:pt x="9434" y="479"/>
                      <a:pt x="7383" y="1"/>
                      <a:pt x="663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7" name="Google Shape;2227;p52"/>
              <p:cNvSpPr/>
              <p:nvPr/>
            </p:nvSpPr>
            <p:spPr>
              <a:xfrm>
                <a:off x="2292125" y="2316650"/>
                <a:ext cx="178600" cy="69025"/>
              </a:xfrm>
              <a:custGeom>
                <a:avLst/>
                <a:gdLst/>
                <a:ahLst/>
                <a:cxnLst/>
                <a:rect l="l" t="t" r="r" b="b"/>
                <a:pathLst>
                  <a:path w="7144" h="2761" extrusionOk="0">
                    <a:moveTo>
                      <a:pt x="4033" y="0"/>
                    </a:moveTo>
                    <a:cubicBezTo>
                      <a:pt x="3486" y="0"/>
                      <a:pt x="2324" y="957"/>
                      <a:pt x="1162" y="2017"/>
                    </a:cubicBezTo>
                    <a:lnTo>
                      <a:pt x="992" y="2153"/>
                    </a:lnTo>
                    <a:cubicBezTo>
                      <a:pt x="533" y="2558"/>
                      <a:pt x="266" y="2601"/>
                      <a:pt x="174" y="2601"/>
                    </a:cubicBezTo>
                    <a:cubicBezTo>
                      <a:pt x="149" y="2601"/>
                      <a:pt x="137" y="2598"/>
                      <a:pt x="137" y="2598"/>
                    </a:cubicBezTo>
                    <a:cubicBezTo>
                      <a:pt x="117" y="2588"/>
                      <a:pt x="100" y="2584"/>
                      <a:pt x="85" y="2584"/>
                    </a:cubicBezTo>
                    <a:cubicBezTo>
                      <a:pt x="49" y="2584"/>
                      <a:pt x="25" y="2608"/>
                      <a:pt x="0" y="2632"/>
                    </a:cubicBezTo>
                    <a:cubicBezTo>
                      <a:pt x="0" y="2666"/>
                      <a:pt x="0" y="2734"/>
                      <a:pt x="35" y="2734"/>
                    </a:cubicBezTo>
                    <a:cubicBezTo>
                      <a:pt x="69" y="2752"/>
                      <a:pt x="94" y="2760"/>
                      <a:pt x="120" y="2760"/>
                    </a:cubicBezTo>
                    <a:cubicBezTo>
                      <a:pt x="146" y="2760"/>
                      <a:pt x="171" y="2752"/>
                      <a:pt x="205" y="2734"/>
                    </a:cubicBezTo>
                    <a:cubicBezTo>
                      <a:pt x="547" y="2700"/>
                      <a:pt x="855" y="2529"/>
                      <a:pt x="1094" y="2290"/>
                    </a:cubicBezTo>
                    <a:lnTo>
                      <a:pt x="1265" y="2119"/>
                    </a:lnTo>
                    <a:cubicBezTo>
                      <a:pt x="1914" y="1538"/>
                      <a:pt x="3486" y="171"/>
                      <a:pt x="4033" y="171"/>
                    </a:cubicBezTo>
                    <a:cubicBezTo>
                      <a:pt x="4683" y="171"/>
                      <a:pt x="6391" y="445"/>
                      <a:pt x="6904" y="718"/>
                    </a:cubicBezTo>
                    <a:cubicBezTo>
                      <a:pt x="5845" y="889"/>
                      <a:pt x="4819" y="991"/>
                      <a:pt x="3760" y="991"/>
                    </a:cubicBezTo>
                    <a:cubicBezTo>
                      <a:pt x="3726" y="991"/>
                      <a:pt x="3691" y="1026"/>
                      <a:pt x="3691" y="1060"/>
                    </a:cubicBezTo>
                    <a:cubicBezTo>
                      <a:pt x="3657" y="1094"/>
                      <a:pt x="3691" y="1128"/>
                      <a:pt x="3760" y="1162"/>
                    </a:cubicBezTo>
                    <a:cubicBezTo>
                      <a:pt x="3834" y="1169"/>
                      <a:pt x="3921" y="1171"/>
                      <a:pt x="4018" y="1171"/>
                    </a:cubicBezTo>
                    <a:cubicBezTo>
                      <a:pt x="4994" y="1171"/>
                      <a:pt x="6982" y="886"/>
                      <a:pt x="7075" y="855"/>
                    </a:cubicBezTo>
                    <a:cubicBezTo>
                      <a:pt x="7109" y="855"/>
                      <a:pt x="7143" y="821"/>
                      <a:pt x="7143" y="821"/>
                    </a:cubicBezTo>
                    <a:cubicBezTo>
                      <a:pt x="7143" y="786"/>
                      <a:pt x="7143" y="752"/>
                      <a:pt x="7143" y="718"/>
                    </a:cubicBezTo>
                    <a:cubicBezTo>
                      <a:pt x="6870" y="274"/>
                      <a:pt x="4546" y="35"/>
                      <a:pt x="4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8" name="Google Shape;2228;p52"/>
              <p:cNvSpPr/>
              <p:nvPr/>
            </p:nvSpPr>
            <p:spPr>
              <a:xfrm>
                <a:off x="2335700" y="2361875"/>
                <a:ext cx="141850" cy="44725"/>
              </a:xfrm>
              <a:custGeom>
                <a:avLst/>
                <a:gdLst/>
                <a:ahLst/>
                <a:cxnLst/>
                <a:rect l="l" t="t" r="r" b="b"/>
                <a:pathLst>
                  <a:path w="5674" h="1789" extrusionOk="0">
                    <a:moveTo>
                      <a:pt x="3297" y="0"/>
                    </a:moveTo>
                    <a:cubicBezTo>
                      <a:pt x="3280" y="0"/>
                      <a:pt x="3263" y="1"/>
                      <a:pt x="3247" y="3"/>
                    </a:cubicBezTo>
                    <a:cubicBezTo>
                      <a:pt x="2529" y="71"/>
                      <a:pt x="171" y="1404"/>
                      <a:pt x="69" y="1472"/>
                    </a:cubicBezTo>
                    <a:cubicBezTo>
                      <a:pt x="35" y="1472"/>
                      <a:pt x="0" y="1541"/>
                      <a:pt x="35" y="1575"/>
                    </a:cubicBezTo>
                    <a:cubicBezTo>
                      <a:pt x="59" y="1599"/>
                      <a:pt x="83" y="1623"/>
                      <a:pt x="107" y="1623"/>
                    </a:cubicBezTo>
                    <a:cubicBezTo>
                      <a:pt x="117" y="1623"/>
                      <a:pt x="127" y="1619"/>
                      <a:pt x="137" y="1609"/>
                    </a:cubicBezTo>
                    <a:cubicBezTo>
                      <a:pt x="171" y="1609"/>
                      <a:pt x="2598" y="242"/>
                      <a:pt x="3281" y="174"/>
                    </a:cubicBezTo>
                    <a:cubicBezTo>
                      <a:pt x="3290" y="173"/>
                      <a:pt x="3298" y="173"/>
                      <a:pt x="3307" y="173"/>
                    </a:cubicBezTo>
                    <a:cubicBezTo>
                      <a:pt x="3801" y="173"/>
                      <a:pt x="4965" y="1104"/>
                      <a:pt x="5469" y="1541"/>
                    </a:cubicBezTo>
                    <a:cubicBezTo>
                      <a:pt x="5399" y="1575"/>
                      <a:pt x="5287" y="1618"/>
                      <a:pt x="5107" y="1618"/>
                    </a:cubicBezTo>
                    <a:cubicBezTo>
                      <a:pt x="4757" y="1618"/>
                      <a:pt x="4150" y="1455"/>
                      <a:pt x="3110" y="755"/>
                    </a:cubicBezTo>
                    <a:cubicBezTo>
                      <a:pt x="3091" y="742"/>
                      <a:pt x="3073" y="736"/>
                      <a:pt x="3056" y="736"/>
                    </a:cubicBezTo>
                    <a:cubicBezTo>
                      <a:pt x="2987" y="736"/>
                      <a:pt x="2953" y="836"/>
                      <a:pt x="3008" y="891"/>
                    </a:cubicBezTo>
                    <a:cubicBezTo>
                      <a:pt x="4067" y="1609"/>
                      <a:pt x="4717" y="1780"/>
                      <a:pt x="5127" y="1780"/>
                    </a:cubicBezTo>
                    <a:cubicBezTo>
                      <a:pt x="5155" y="1786"/>
                      <a:pt x="5185" y="1788"/>
                      <a:pt x="5215" y="1788"/>
                    </a:cubicBezTo>
                    <a:cubicBezTo>
                      <a:pt x="5364" y="1788"/>
                      <a:pt x="5526" y="1717"/>
                      <a:pt x="5640" y="1575"/>
                    </a:cubicBezTo>
                    <a:cubicBezTo>
                      <a:pt x="5674" y="1541"/>
                      <a:pt x="5674" y="1506"/>
                      <a:pt x="5640" y="1472"/>
                    </a:cubicBezTo>
                    <a:cubicBezTo>
                      <a:pt x="5573" y="1405"/>
                      <a:pt x="4037" y="0"/>
                      <a:pt x="32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9" name="Google Shape;2229;p52"/>
              <p:cNvSpPr/>
              <p:nvPr/>
            </p:nvSpPr>
            <p:spPr>
              <a:xfrm>
                <a:off x="2181900" y="2396325"/>
                <a:ext cx="291375" cy="94650"/>
              </a:xfrm>
              <a:custGeom>
                <a:avLst/>
                <a:gdLst/>
                <a:ahLst/>
                <a:cxnLst/>
                <a:rect l="l" t="t" r="r" b="b"/>
                <a:pathLst>
                  <a:path w="11655" h="3786" extrusionOk="0">
                    <a:moveTo>
                      <a:pt x="86" y="0"/>
                    </a:moveTo>
                    <a:cubicBezTo>
                      <a:pt x="69" y="0"/>
                      <a:pt x="52" y="9"/>
                      <a:pt x="35" y="26"/>
                    </a:cubicBezTo>
                    <a:cubicBezTo>
                      <a:pt x="1" y="60"/>
                      <a:pt x="1" y="94"/>
                      <a:pt x="35" y="128"/>
                    </a:cubicBezTo>
                    <a:cubicBezTo>
                      <a:pt x="35" y="128"/>
                      <a:pt x="1539" y="1427"/>
                      <a:pt x="1983" y="1837"/>
                    </a:cubicBezTo>
                    <a:lnTo>
                      <a:pt x="2256" y="2076"/>
                    </a:lnTo>
                    <a:cubicBezTo>
                      <a:pt x="2769" y="2589"/>
                      <a:pt x="3658" y="3478"/>
                      <a:pt x="4683" y="3717"/>
                    </a:cubicBezTo>
                    <a:cubicBezTo>
                      <a:pt x="4820" y="3751"/>
                      <a:pt x="4990" y="3785"/>
                      <a:pt x="5127" y="3785"/>
                    </a:cubicBezTo>
                    <a:cubicBezTo>
                      <a:pt x="5913" y="3785"/>
                      <a:pt x="6494" y="3238"/>
                      <a:pt x="6938" y="2828"/>
                    </a:cubicBezTo>
                    <a:cubicBezTo>
                      <a:pt x="7041" y="2726"/>
                      <a:pt x="7144" y="2623"/>
                      <a:pt x="7246" y="2555"/>
                    </a:cubicBezTo>
                    <a:cubicBezTo>
                      <a:pt x="7895" y="2145"/>
                      <a:pt x="8613" y="1871"/>
                      <a:pt x="9331" y="1666"/>
                    </a:cubicBezTo>
                    <a:cubicBezTo>
                      <a:pt x="9502" y="1735"/>
                      <a:pt x="9843" y="1837"/>
                      <a:pt x="10390" y="2008"/>
                    </a:cubicBezTo>
                    <a:cubicBezTo>
                      <a:pt x="10561" y="2076"/>
                      <a:pt x="10766" y="2111"/>
                      <a:pt x="10937" y="2111"/>
                    </a:cubicBezTo>
                    <a:cubicBezTo>
                      <a:pt x="10963" y="2114"/>
                      <a:pt x="10989" y="2115"/>
                      <a:pt x="11015" y="2115"/>
                    </a:cubicBezTo>
                    <a:cubicBezTo>
                      <a:pt x="11290" y="2115"/>
                      <a:pt x="11530" y="1951"/>
                      <a:pt x="11655" y="1701"/>
                    </a:cubicBezTo>
                    <a:cubicBezTo>
                      <a:pt x="11655" y="1701"/>
                      <a:pt x="11655" y="1666"/>
                      <a:pt x="11621" y="1632"/>
                    </a:cubicBezTo>
                    <a:cubicBezTo>
                      <a:pt x="11040" y="1085"/>
                      <a:pt x="10322" y="744"/>
                      <a:pt x="9536" y="573"/>
                    </a:cubicBezTo>
                    <a:cubicBezTo>
                      <a:pt x="9490" y="570"/>
                      <a:pt x="9444" y="569"/>
                      <a:pt x="9397" y="569"/>
                    </a:cubicBezTo>
                    <a:cubicBezTo>
                      <a:pt x="8308" y="569"/>
                      <a:pt x="6799" y="1292"/>
                      <a:pt x="6733" y="1325"/>
                    </a:cubicBezTo>
                    <a:cubicBezTo>
                      <a:pt x="6699" y="1359"/>
                      <a:pt x="6665" y="1393"/>
                      <a:pt x="6699" y="1427"/>
                    </a:cubicBezTo>
                    <a:cubicBezTo>
                      <a:pt x="6699" y="1495"/>
                      <a:pt x="6768" y="1495"/>
                      <a:pt x="6802" y="1495"/>
                    </a:cubicBezTo>
                    <a:cubicBezTo>
                      <a:pt x="6802" y="1495"/>
                      <a:pt x="8345" y="740"/>
                      <a:pt x="9406" y="740"/>
                    </a:cubicBezTo>
                    <a:cubicBezTo>
                      <a:pt x="9450" y="740"/>
                      <a:pt x="9493" y="741"/>
                      <a:pt x="9536" y="744"/>
                    </a:cubicBezTo>
                    <a:cubicBezTo>
                      <a:pt x="10254" y="880"/>
                      <a:pt x="10971" y="1222"/>
                      <a:pt x="11518" y="1735"/>
                    </a:cubicBezTo>
                    <a:cubicBezTo>
                      <a:pt x="11469" y="1808"/>
                      <a:pt x="11332" y="1952"/>
                      <a:pt x="10982" y="1952"/>
                    </a:cubicBezTo>
                    <a:cubicBezTo>
                      <a:pt x="10843" y="1952"/>
                      <a:pt x="10672" y="1930"/>
                      <a:pt x="10459" y="1871"/>
                    </a:cubicBezTo>
                    <a:cubicBezTo>
                      <a:pt x="10049" y="1735"/>
                      <a:pt x="9638" y="1598"/>
                      <a:pt x="9228" y="1393"/>
                    </a:cubicBezTo>
                    <a:cubicBezTo>
                      <a:pt x="9194" y="1393"/>
                      <a:pt x="9126" y="1393"/>
                      <a:pt x="9126" y="1427"/>
                    </a:cubicBezTo>
                    <a:cubicBezTo>
                      <a:pt x="9092" y="1461"/>
                      <a:pt x="9092" y="1530"/>
                      <a:pt x="9126" y="1564"/>
                    </a:cubicBezTo>
                    <a:cubicBezTo>
                      <a:pt x="8442" y="1735"/>
                      <a:pt x="7793" y="2042"/>
                      <a:pt x="7178" y="2418"/>
                    </a:cubicBezTo>
                    <a:cubicBezTo>
                      <a:pt x="7075" y="2487"/>
                      <a:pt x="6938" y="2589"/>
                      <a:pt x="6802" y="2726"/>
                    </a:cubicBezTo>
                    <a:cubicBezTo>
                      <a:pt x="6362" y="3136"/>
                      <a:pt x="5821" y="3623"/>
                      <a:pt x="5115" y="3623"/>
                    </a:cubicBezTo>
                    <a:cubicBezTo>
                      <a:pt x="4998" y="3623"/>
                      <a:pt x="4877" y="3609"/>
                      <a:pt x="4751" y="3580"/>
                    </a:cubicBezTo>
                    <a:cubicBezTo>
                      <a:pt x="3760" y="3307"/>
                      <a:pt x="2871" y="2487"/>
                      <a:pt x="2359" y="1974"/>
                    </a:cubicBezTo>
                    <a:cubicBezTo>
                      <a:pt x="2290" y="1871"/>
                      <a:pt x="2188" y="1803"/>
                      <a:pt x="2120" y="1735"/>
                    </a:cubicBezTo>
                    <a:cubicBezTo>
                      <a:pt x="1641" y="1290"/>
                      <a:pt x="172" y="26"/>
                      <a:pt x="137" y="26"/>
                    </a:cubicBezTo>
                    <a:cubicBezTo>
                      <a:pt x="120" y="9"/>
                      <a:pt x="103" y="0"/>
                      <a:pt x="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0" name="Google Shape;2230;p52"/>
              <p:cNvSpPr/>
              <p:nvPr/>
            </p:nvSpPr>
            <p:spPr>
              <a:xfrm>
                <a:off x="2738975" y="1779225"/>
                <a:ext cx="421250" cy="658775"/>
              </a:xfrm>
              <a:custGeom>
                <a:avLst/>
                <a:gdLst/>
                <a:ahLst/>
                <a:cxnLst/>
                <a:rect l="l" t="t" r="r" b="b"/>
                <a:pathLst>
                  <a:path w="16850" h="26351" extrusionOk="0">
                    <a:moveTo>
                      <a:pt x="1060" y="0"/>
                    </a:moveTo>
                    <a:lnTo>
                      <a:pt x="1" y="6870"/>
                    </a:lnTo>
                    <a:lnTo>
                      <a:pt x="10356" y="14560"/>
                    </a:lnTo>
                    <a:lnTo>
                      <a:pt x="2154" y="23172"/>
                    </a:lnTo>
                    <a:lnTo>
                      <a:pt x="3658" y="26350"/>
                    </a:lnTo>
                    <a:cubicBezTo>
                      <a:pt x="3658" y="26350"/>
                      <a:pt x="13364" y="18114"/>
                      <a:pt x="15175" y="15927"/>
                    </a:cubicBezTo>
                    <a:cubicBezTo>
                      <a:pt x="16850" y="13876"/>
                      <a:pt x="12441" y="10253"/>
                      <a:pt x="12441" y="10253"/>
                    </a:cubicBezTo>
                    <a:lnTo>
                      <a:pt x="106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1" name="Google Shape;2231;p52"/>
              <p:cNvSpPr/>
              <p:nvPr/>
            </p:nvSpPr>
            <p:spPr>
              <a:xfrm>
                <a:off x="2586900" y="2318350"/>
                <a:ext cx="243525" cy="170200"/>
              </a:xfrm>
              <a:custGeom>
                <a:avLst/>
                <a:gdLst/>
                <a:ahLst/>
                <a:cxnLst/>
                <a:rect l="l" t="t" r="r" b="b"/>
                <a:pathLst>
                  <a:path w="9741" h="6808" extrusionOk="0">
                    <a:moveTo>
                      <a:pt x="3110" y="1"/>
                    </a:moveTo>
                    <a:cubicBezTo>
                      <a:pt x="2358" y="1"/>
                      <a:pt x="342" y="479"/>
                      <a:pt x="240" y="684"/>
                    </a:cubicBezTo>
                    <a:cubicBezTo>
                      <a:pt x="171" y="889"/>
                      <a:pt x="3110" y="992"/>
                      <a:pt x="3110" y="992"/>
                    </a:cubicBezTo>
                    <a:cubicBezTo>
                      <a:pt x="3110" y="992"/>
                      <a:pt x="5195" y="2564"/>
                      <a:pt x="5469" y="3282"/>
                    </a:cubicBezTo>
                    <a:cubicBezTo>
                      <a:pt x="5469" y="3282"/>
                      <a:pt x="3110" y="1915"/>
                      <a:pt x="2324" y="1812"/>
                    </a:cubicBezTo>
                    <a:cubicBezTo>
                      <a:pt x="2299" y="1809"/>
                      <a:pt x="2274" y="1807"/>
                      <a:pt x="2248" y="1807"/>
                    </a:cubicBezTo>
                    <a:cubicBezTo>
                      <a:pt x="1443" y="1807"/>
                      <a:pt x="0" y="3282"/>
                      <a:pt x="0" y="3282"/>
                    </a:cubicBezTo>
                    <a:cubicBezTo>
                      <a:pt x="0" y="3282"/>
                      <a:pt x="197" y="3424"/>
                      <a:pt x="541" y="3424"/>
                    </a:cubicBezTo>
                    <a:cubicBezTo>
                      <a:pt x="805" y="3424"/>
                      <a:pt x="1156" y="3340"/>
                      <a:pt x="1572" y="3042"/>
                    </a:cubicBezTo>
                    <a:lnTo>
                      <a:pt x="2119" y="2769"/>
                    </a:lnTo>
                    <a:cubicBezTo>
                      <a:pt x="2119" y="2769"/>
                      <a:pt x="4443" y="3794"/>
                      <a:pt x="4956" y="4512"/>
                    </a:cubicBezTo>
                    <a:cubicBezTo>
                      <a:pt x="4956" y="4512"/>
                      <a:pt x="3313" y="3752"/>
                      <a:pt x="2353" y="3752"/>
                    </a:cubicBezTo>
                    <a:cubicBezTo>
                      <a:pt x="2295" y="3752"/>
                      <a:pt x="2240" y="3754"/>
                      <a:pt x="2188" y="3760"/>
                    </a:cubicBezTo>
                    <a:cubicBezTo>
                      <a:pt x="1299" y="3897"/>
                      <a:pt x="137" y="4785"/>
                      <a:pt x="137" y="4785"/>
                    </a:cubicBezTo>
                    <a:cubicBezTo>
                      <a:pt x="137" y="4785"/>
                      <a:pt x="193" y="5091"/>
                      <a:pt x="782" y="5091"/>
                    </a:cubicBezTo>
                    <a:cubicBezTo>
                      <a:pt x="1117" y="5091"/>
                      <a:pt x="1625" y="4992"/>
                      <a:pt x="2393" y="4683"/>
                    </a:cubicBezTo>
                    <a:cubicBezTo>
                      <a:pt x="2393" y="4683"/>
                      <a:pt x="4204" y="5127"/>
                      <a:pt x="5195" y="6152"/>
                    </a:cubicBezTo>
                    <a:cubicBezTo>
                      <a:pt x="5629" y="6626"/>
                      <a:pt x="6105" y="6808"/>
                      <a:pt x="6580" y="6808"/>
                    </a:cubicBezTo>
                    <a:cubicBezTo>
                      <a:pt x="8163" y="6808"/>
                      <a:pt x="9741" y="4785"/>
                      <a:pt x="9741" y="4785"/>
                    </a:cubicBezTo>
                    <a:lnTo>
                      <a:pt x="8237" y="1607"/>
                    </a:lnTo>
                    <a:cubicBezTo>
                      <a:pt x="8237" y="1607"/>
                      <a:pt x="7497" y="2347"/>
                      <a:pt x="6815" y="2347"/>
                    </a:cubicBezTo>
                    <a:cubicBezTo>
                      <a:pt x="6630" y="2347"/>
                      <a:pt x="6449" y="2292"/>
                      <a:pt x="6289" y="2154"/>
                    </a:cubicBezTo>
                    <a:cubicBezTo>
                      <a:pt x="5537" y="1470"/>
                      <a:pt x="3862" y="1"/>
                      <a:pt x="3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2" name="Google Shape;2232;p52"/>
              <p:cNvSpPr/>
              <p:nvPr/>
            </p:nvSpPr>
            <p:spPr>
              <a:xfrm>
                <a:off x="2590325" y="2316650"/>
                <a:ext cx="180300" cy="69025"/>
              </a:xfrm>
              <a:custGeom>
                <a:avLst/>
                <a:gdLst/>
                <a:ahLst/>
                <a:cxnLst/>
                <a:rect l="l" t="t" r="r" b="b"/>
                <a:pathLst>
                  <a:path w="7212" h="2761" extrusionOk="0">
                    <a:moveTo>
                      <a:pt x="3178" y="0"/>
                    </a:moveTo>
                    <a:cubicBezTo>
                      <a:pt x="2632" y="35"/>
                      <a:pt x="308" y="274"/>
                      <a:pt x="34" y="718"/>
                    </a:cubicBezTo>
                    <a:cubicBezTo>
                      <a:pt x="0" y="786"/>
                      <a:pt x="34" y="855"/>
                      <a:pt x="103" y="855"/>
                    </a:cubicBezTo>
                    <a:cubicBezTo>
                      <a:pt x="196" y="886"/>
                      <a:pt x="2211" y="1171"/>
                      <a:pt x="3193" y="1171"/>
                    </a:cubicBezTo>
                    <a:cubicBezTo>
                      <a:pt x="3290" y="1171"/>
                      <a:pt x="3378" y="1169"/>
                      <a:pt x="3452" y="1162"/>
                    </a:cubicBezTo>
                    <a:cubicBezTo>
                      <a:pt x="3486" y="1128"/>
                      <a:pt x="3520" y="1094"/>
                      <a:pt x="3520" y="1060"/>
                    </a:cubicBezTo>
                    <a:cubicBezTo>
                      <a:pt x="3486" y="1026"/>
                      <a:pt x="3452" y="991"/>
                      <a:pt x="3418" y="991"/>
                    </a:cubicBezTo>
                    <a:cubicBezTo>
                      <a:pt x="2358" y="991"/>
                      <a:pt x="1333" y="889"/>
                      <a:pt x="308" y="718"/>
                    </a:cubicBezTo>
                    <a:cubicBezTo>
                      <a:pt x="786" y="445"/>
                      <a:pt x="2529" y="171"/>
                      <a:pt x="3178" y="171"/>
                    </a:cubicBezTo>
                    <a:cubicBezTo>
                      <a:pt x="3725" y="171"/>
                      <a:pt x="5263" y="1538"/>
                      <a:pt x="5913" y="2119"/>
                    </a:cubicBezTo>
                    <a:lnTo>
                      <a:pt x="6118" y="2290"/>
                    </a:lnTo>
                    <a:cubicBezTo>
                      <a:pt x="6323" y="2529"/>
                      <a:pt x="6664" y="2700"/>
                      <a:pt x="7006" y="2734"/>
                    </a:cubicBezTo>
                    <a:cubicBezTo>
                      <a:pt x="7023" y="2752"/>
                      <a:pt x="7049" y="2760"/>
                      <a:pt x="7075" y="2760"/>
                    </a:cubicBezTo>
                    <a:cubicBezTo>
                      <a:pt x="7100" y="2760"/>
                      <a:pt x="7126" y="2752"/>
                      <a:pt x="7143" y="2734"/>
                    </a:cubicBezTo>
                    <a:cubicBezTo>
                      <a:pt x="7177" y="2734"/>
                      <a:pt x="7211" y="2666"/>
                      <a:pt x="7177" y="2632"/>
                    </a:cubicBezTo>
                    <a:cubicBezTo>
                      <a:pt x="7177" y="2608"/>
                      <a:pt x="7143" y="2584"/>
                      <a:pt x="7111" y="2584"/>
                    </a:cubicBezTo>
                    <a:cubicBezTo>
                      <a:pt x="7097" y="2584"/>
                      <a:pt x="7085" y="2588"/>
                      <a:pt x="7075" y="2598"/>
                    </a:cubicBezTo>
                    <a:cubicBezTo>
                      <a:pt x="7067" y="2598"/>
                      <a:pt x="7051" y="2601"/>
                      <a:pt x="7024" y="2601"/>
                    </a:cubicBezTo>
                    <a:cubicBezTo>
                      <a:pt x="6924" y="2601"/>
                      <a:pt x="6679" y="2558"/>
                      <a:pt x="6220" y="2153"/>
                    </a:cubicBezTo>
                    <a:lnTo>
                      <a:pt x="6049" y="2017"/>
                    </a:lnTo>
                    <a:cubicBezTo>
                      <a:pt x="4887" y="957"/>
                      <a:pt x="3691" y="0"/>
                      <a:pt x="3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3" name="Google Shape;2233;p52"/>
              <p:cNvSpPr/>
              <p:nvPr/>
            </p:nvSpPr>
            <p:spPr>
              <a:xfrm>
                <a:off x="2584325" y="2361875"/>
                <a:ext cx="141875" cy="44725"/>
              </a:xfrm>
              <a:custGeom>
                <a:avLst/>
                <a:gdLst/>
                <a:ahLst/>
                <a:cxnLst/>
                <a:rect l="l" t="t" r="r" b="b"/>
                <a:pathLst>
                  <a:path w="5675" h="1789" extrusionOk="0">
                    <a:moveTo>
                      <a:pt x="2377" y="0"/>
                    </a:moveTo>
                    <a:cubicBezTo>
                      <a:pt x="1637" y="0"/>
                      <a:pt x="102" y="1405"/>
                      <a:pt x="35" y="1472"/>
                    </a:cubicBezTo>
                    <a:cubicBezTo>
                      <a:pt x="1" y="1506"/>
                      <a:pt x="1" y="1541"/>
                      <a:pt x="35" y="1575"/>
                    </a:cubicBezTo>
                    <a:cubicBezTo>
                      <a:pt x="149" y="1717"/>
                      <a:pt x="310" y="1788"/>
                      <a:pt x="480" y="1788"/>
                    </a:cubicBezTo>
                    <a:cubicBezTo>
                      <a:pt x="513" y="1788"/>
                      <a:pt x="548" y="1786"/>
                      <a:pt x="582" y="1780"/>
                    </a:cubicBezTo>
                    <a:cubicBezTo>
                      <a:pt x="958" y="1780"/>
                      <a:pt x="1607" y="1609"/>
                      <a:pt x="2667" y="891"/>
                    </a:cubicBezTo>
                    <a:cubicBezTo>
                      <a:pt x="2749" y="836"/>
                      <a:pt x="2698" y="736"/>
                      <a:pt x="2621" y="736"/>
                    </a:cubicBezTo>
                    <a:cubicBezTo>
                      <a:pt x="2603" y="736"/>
                      <a:pt x="2584" y="742"/>
                      <a:pt x="2564" y="755"/>
                    </a:cubicBezTo>
                    <a:cubicBezTo>
                      <a:pt x="1547" y="1455"/>
                      <a:pt x="933" y="1618"/>
                      <a:pt x="585" y="1618"/>
                    </a:cubicBezTo>
                    <a:cubicBezTo>
                      <a:pt x="407" y="1618"/>
                      <a:pt x="298" y="1575"/>
                      <a:pt x="240" y="1541"/>
                    </a:cubicBezTo>
                    <a:cubicBezTo>
                      <a:pt x="710" y="1104"/>
                      <a:pt x="1873" y="173"/>
                      <a:pt x="2400" y="173"/>
                    </a:cubicBezTo>
                    <a:cubicBezTo>
                      <a:pt x="2409" y="173"/>
                      <a:pt x="2418" y="173"/>
                      <a:pt x="2427" y="174"/>
                    </a:cubicBezTo>
                    <a:cubicBezTo>
                      <a:pt x="3077" y="242"/>
                      <a:pt x="5503" y="1609"/>
                      <a:pt x="5537" y="1609"/>
                    </a:cubicBezTo>
                    <a:cubicBezTo>
                      <a:pt x="5547" y="1619"/>
                      <a:pt x="5560" y="1623"/>
                      <a:pt x="5574" y="1623"/>
                    </a:cubicBezTo>
                    <a:cubicBezTo>
                      <a:pt x="5606" y="1623"/>
                      <a:pt x="5640" y="1599"/>
                      <a:pt x="5640" y="1575"/>
                    </a:cubicBezTo>
                    <a:cubicBezTo>
                      <a:pt x="5674" y="1541"/>
                      <a:pt x="5640" y="1472"/>
                      <a:pt x="5606" y="1472"/>
                    </a:cubicBezTo>
                    <a:cubicBezTo>
                      <a:pt x="5503" y="1404"/>
                      <a:pt x="3145" y="71"/>
                      <a:pt x="2427" y="3"/>
                    </a:cubicBezTo>
                    <a:cubicBezTo>
                      <a:pt x="2411" y="1"/>
                      <a:pt x="2394" y="0"/>
                      <a:pt x="23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4" name="Google Shape;2234;p52"/>
              <p:cNvSpPr/>
              <p:nvPr/>
            </p:nvSpPr>
            <p:spPr>
              <a:xfrm>
                <a:off x="2587750" y="2396325"/>
                <a:ext cx="292225" cy="94650"/>
              </a:xfrm>
              <a:custGeom>
                <a:avLst/>
                <a:gdLst/>
                <a:ahLst/>
                <a:cxnLst/>
                <a:rect l="l" t="t" r="r" b="b"/>
                <a:pathLst>
                  <a:path w="11689" h="3786" extrusionOk="0">
                    <a:moveTo>
                      <a:pt x="11591" y="0"/>
                    </a:moveTo>
                    <a:cubicBezTo>
                      <a:pt x="11569" y="0"/>
                      <a:pt x="11552" y="9"/>
                      <a:pt x="11552" y="26"/>
                    </a:cubicBezTo>
                    <a:cubicBezTo>
                      <a:pt x="11518" y="26"/>
                      <a:pt x="10014" y="1290"/>
                      <a:pt x="9570" y="1735"/>
                    </a:cubicBezTo>
                    <a:cubicBezTo>
                      <a:pt x="9467" y="1803"/>
                      <a:pt x="9399" y="1871"/>
                      <a:pt x="9296" y="1974"/>
                    </a:cubicBezTo>
                    <a:cubicBezTo>
                      <a:pt x="8784" y="2487"/>
                      <a:pt x="7929" y="3307"/>
                      <a:pt x="6938" y="3580"/>
                    </a:cubicBezTo>
                    <a:cubicBezTo>
                      <a:pt x="6807" y="3609"/>
                      <a:pt x="6682" y="3623"/>
                      <a:pt x="6562" y="3623"/>
                    </a:cubicBezTo>
                    <a:cubicBezTo>
                      <a:pt x="5834" y="3623"/>
                      <a:pt x="5293" y="3136"/>
                      <a:pt x="4854" y="2726"/>
                    </a:cubicBezTo>
                    <a:cubicBezTo>
                      <a:pt x="4751" y="2589"/>
                      <a:pt x="4648" y="2487"/>
                      <a:pt x="4512" y="2418"/>
                    </a:cubicBezTo>
                    <a:cubicBezTo>
                      <a:pt x="3897" y="2042"/>
                      <a:pt x="3247" y="1735"/>
                      <a:pt x="2530" y="1564"/>
                    </a:cubicBezTo>
                    <a:cubicBezTo>
                      <a:pt x="2564" y="1530"/>
                      <a:pt x="2598" y="1461"/>
                      <a:pt x="2564" y="1427"/>
                    </a:cubicBezTo>
                    <a:cubicBezTo>
                      <a:pt x="2530" y="1393"/>
                      <a:pt x="2495" y="1393"/>
                      <a:pt x="2461" y="1393"/>
                    </a:cubicBezTo>
                    <a:cubicBezTo>
                      <a:pt x="2051" y="1598"/>
                      <a:pt x="1641" y="1769"/>
                      <a:pt x="1197" y="1871"/>
                    </a:cubicBezTo>
                    <a:cubicBezTo>
                      <a:pt x="993" y="1930"/>
                      <a:pt x="828" y="1952"/>
                      <a:pt x="695" y="1952"/>
                    </a:cubicBezTo>
                    <a:cubicBezTo>
                      <a:pt x="357" y="1952"/>
                      <a:pt x="220" y="1808"/>
                      <a:pt x="171" y="1735"/>
                    </a:cubicBezTo>
                    <a:cubicBezTo>
                      <a:pt x="718" y="1222"/>
                      <a:pt x="1402" y="880"/>
                      <a:pt x="2154" y="744"/>
                    </a:cubicBezTo>
                    <a:cubicBezTo>
                      <a:pt x="2195" y="741"/>
                      <a:pt x="2237" y="740"/>
                      <a:pt x="2280" y="740"/>
                    </a:cubicBezTo>
                    <a:cubicBezTo>
                      <a:pt x="3313" y="740"/>
                      <a:pt x="4888" y="1495"/>
                      <a:pt x="4888" y="1495"/>
                    </a:cubicBezTo>
                    <a:cubicBezTo>
                      <a:pt x="4922" y="1495"/>
                      <a:pt x="4990" y="1495"/>
                      <a:pt x="4990" y="1427"/>
                    </a:cubicBezTo>
                    <a:cubicBezTo>
                      <a:pt x="5024" y="1393"/>
                      <a:pt x="4990" y="1359"/>
                      <a:pt x="4956" y="1325"/>
                    </a:cubicBezTo>
                    <a:cubicBezTo>
                      <a:pt x="4891" y="1292"/>
                      <a:pt x="3350" y="569"/>
                      <a:pt x="2289" y="569"/>
                    </a:cubicBezTo>
                    <a:cubicBezTo>
                      <a:pt x="2243" y="569"/>
                      <a:pt x="2198" y="570"/>
                      <a:pt x="2154" y="573"/>
                    </a:cubicBezTo>
                    <a:cubicBezTo>
                      <a:pt x="1333" y="709"/>
                      <a:pt x="616" y="1085"/>
                      <a:pt x="35" y="1632"/>
                    </a:cubicBezTo>
                    <a:cubicBezTo>
                      <a:pt x="0" y="1666"/>
                      <a:pt x="0" y="1701"/>
                      <a:pt x="35" y="1701"/>
                    </a:cubicBezTo>
                    <a:cubicBezTo>
                      <a:pt x="128" y="1951"/>
                      <a:pt x="394" y="2115"/>
                      <a:pt x="674" y="2115"/>
                    </a:cubicBezTo>
                    <a:cubicBezTo>
                      <a:pt x="700" y="2115"/>
                      <a:pt x="726" y="2114"/>
                      <a:pt x="752" y="2111"/>
                    </a:cubicBezTo>
                    <a:cubicBezTo>
                      <a:pt x="923" y="2111"/>
                      <a:pt x="1128" y="2076"/>
                      <a:pt x="1299" y="2008"/>
                    </a:cubicBezTo>
                    <a:cubicBezTo>
                      <a:pt x="1846" y="1837"/>
                      <a:pt x="2154" y="1735"/>
                      <a:pt x="2359" y="1666"/>
                    </a:cubicBezTo>
                    <a:cubicBezTo>
                      <a:pt x="3076" y="1871"/>
                      <a:pt x="3760" y="2145"/>
                      <a:pt x="4409" y="2555"/>
                    </a:cubicBezTo>
                    <a:cubicBezTo>
                      <a:pt x="4512" y="2623"/>
                      <a:pt x="4648" y="2726"/>
                      <a:pt x="4751" y="2828"/>
                    </a:cubicBezTo>
                    <a:cubicBezTo>
                      <a:pt x="5195" y="3238"/>
                      <a:pt x="5776" y="3785"/>
                      <a:pt x="6528" y="3785"/>
                    </a:cubicBezTo>
                    <a:cubicBezTo>
                      <a:pt x="6699" y="3785"/>
                      <a:pt x="6836" y="3751"/>
                      <a:pt x="7007" y="3717"/>
                    </a:cubicBezTo>
                    <a:cubicBezTo>
                      <a:pt x="8032" y="3478"/>
                      <a:pt x="8921" y="2589"/>
                      <a:pt x="9433" y="2076"/>
                    </a:cubicBezTo>
                    <a:lnTo>
                      <a:pt x="9672" y="1837"/>
                    </a:lnTo>
                    <a:cubicBezTo>
                      <a:pt x="10151" y="1427"/>
                      <a:pt x="11655" y="128"/>
                      <a:pt x="11655" y="128"/>
                    </a:cubicBezTo>
                    <a:cubicBezTo>
                      <a:pt x="11689" y="94"/>
                      <a:pt x="11689" y="60"/>
                      <a:pt x="11655" y="26"/>
                    </a:cubicBezTo>
                    <a:cubicBezTo>
                      <a:pt x="11638" y="9"/>
                      <a:pt x="11612" y="0"/>
                      <a:pt x="11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5" name="Google Shape;2235;p52"/>
              <p:cNvSpPr/>
              <p:nvPr/>
            </p:nvSpPr>
            <p:spPr>
              <a:xfrm>
                <a:off x="2028100" y="1832200"/>
                <a:ext cx="1021900" cy="434925"/>
              </a:xfrm>
              <a:custGeom>
                <a:avLst/>
                <a:gdLst/>
                <a:ahLst/>
                <a:cxnLst/>
                <a:rect l="l" t="t" r="r" b="b"/>
                <a:pathLst>
                  <a:path w="40876" h="17397" extrusionOk="0">
                    <a:moveTo>
                      <a:pt x="8135" y="0"/>
                    </a:moveTo>
                    <a:lnTo>
                      <a:pt x="1" y="7519"/>
                    </a:lnTo>
                    <a:lnTo>
                      <a:pt x="4034" y="10527"/>
                    </a:lnTo>
                    <a:lnTo>
                      <a:pt x="11792" y="4751"/>
                    </a:lnTo>
                    <a:lnTo>
                      <a:pt x="14355" y="17396"/>
                    </a:lnTo>
                    <a:lnTo>
                      <a:pt x="26488" y="17396"/>
                    </a:lnTo>
                    <a:lnTo>
                      <a:pt x="28436" y="4751"/>
                    </a:lnTo>
                    <a:lnTo>
                      <a:pt x="36570" y="10800"/>
                    </a:lnTo>
                    <a:lnTo>
                      <a:pt x="40876" y="8134"/>
                    </a:lnTo>
                    <a:lnTo>
                      <a:pt x="31853" y="0"/>
                    </a:lnTo>
                    <a:cubicBezTo>
                      <a:pt x="26966" y="1550"/>
                      <a:pt x="22702" y="2066"/>
                      <a:pt x="19188" y="2066"/>
                    </a:cubicBezTo>
                    <a:cubicBezTo>
                      <a:pt x="12160" y="2066"/>
                      <a:pt x="8135" y="0"/>
                      <a:pt x="81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6" name="Google Shape;2236;p52"/>
              <p:cNvSpPr/>
              <p:nvPr/>
            </p:nvSpPr>
            <p:spPr>
              <a:xfrm>
                <a:off x="2358775" y="2057325"/>
                <a:ext cx="141000" cy="39750"/>
              </a:xfrm>
              <a:custGeom>
                <a:avLst/>
                <a:gdLst/>
                <a:ahLst/>
                <a:cxnLst/>
                <a:rect l="l" t="t" r="r" b="b"/>
                <a:pathLst>
                  <a:path w="5640" h="1590" extrusionOk="0">
                    <a:moveTo>
                      <a:pt x="5507" y="1"/>
                    </a:moveTo>
                    <a:cubicBezTo>
                      <a:pt x="5477" y="1"/>
                      <a:pt x="5451" y="18"/>
                      <a:pt x="5434" y="52"/>
                    </a:cubicBezTo>
                    <a:cubicBezTo>
                      <a:pt x="4382" y="909"/>
                      <a:pt x="3066" y="1362"/>
                      <a:pt x="1739" y="1362"/>
                    </a:cubicBezTo>
                    <a:cubicBezTo>
                      <a:pt x="1213" y="1362"/>
                      <a:pt x="685" y="1291"/>
                      <a:pt x="171" y="1146"/>
                    </a:cubicBezTo>
                    <a:cubicBezTo>
                      <a:pt x="103" y="1146"/>
                      <a:pt x="34" y="1180"/>
                      <a:pt x="34" y="1248"/>
                    </a:cubicBezTo>
                    <a:cubicBezTo>
                      <a:pt x="0" y="1282"/>
                      <a:pt x="34" y="1351"/>
                      <a:pt x="103" y="1351"/>
                    </a:cubicBezTo>
                    <a:cubicBezTo>
                      <a:pt x="615" y="1487"/>
                      <a:pt x="1162" y="1590"/>
                      <a:pt x="1675" y="1590"/>
                    </a:cubicBezTo>
                    <a:cubicBezTo>
                      <a:pt x="3110" y="1590"/>
                      <a:pt x="4477" y="1077"/>
                      <a:pt x="5605" y="189"/>
                    </a:cubicBezTo>
                    <a:cubicBezTo>
                      <a:pt x="5639" y="155"/>
                      <a:pt x="5639" y="86"/>
                      <a:pt x="5605" y="52"/>
                    </a:cubicBezTo>
                    <a:cubicBezTo>
                      <a:pt x="5571" y="18"/>
                      <a:pt x="5537" y="1"/>
                      <a:pt x="55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7" name="Google Shape;2237;p52"/>
              <p:cNvSpPr/>
              <p:nvPr/>
            </p:nvSpPr>
            <p:spPr>
              <a:xfrm>
                <a:off x="2556125" y="2057975"/>
                <a:ext cx="141025" cy="39100"/>
              </a:xfrm>
              <a:custGeom>
                <a:avLst/>
                <a:gdLst/>
                <a:ahLst/>
                <a:cxnLst/>
                <a:rect l="l" t="t" r="r" b="b"/>
                <a:pathLst>
                  <a:path w="5641" h="1564" extrusionOk="0">
                    <a:moveTo>
                      <a:pt x="138" y="0"/>
                    </a:moveTo>
                    <a:cubicBezTo>
                      <a:pt x="112" y="0"/>
                      <a:pt x="86" y="9"/>
                      <a:pt x="69" y="26"/>
                    </a:cubicBezTo>
                    <a:cubicBezTo>
                      <a:pt x="1" y="60"/>
                      <a:pt x="1" y="129"/>
                      <a:pt x="69" y="163"/>
                    </a:cubicBezTo>
                    <a:cubicBezTo>
                      <a:pt x="1163" y="1051"/>
                      <a:pt x="2530" y="1564"/>
                      <a:pt x="3965" y="1564"/>
                    </a:cubicBezTo>
                    <a:cubicBezTo>
                      <a:pt x="4478" y="1564"/>
                      <a:pt x="5025" y="1496"/>
                      <a:pt x="5572" y="1359"/>
                    </a:cubicBezTo>
                    <a:cubicBezTo>
                      <a:pt x="5606" y="1325"/>
                      <a:pt x="5640" y="1291"/>
                      <a:pt x="5640" y="1222"/>
                    </a:cubicBezTo>
                    <a:cubicBezTo>
                      <a:pt x="5615" y="1172"/>
                      <a:pt x="5572" y="1140"/>
                      <a:pt x="5537" y="1140"/>
                    </a:cubicBezTo>
                    <a:cubicBezTo>
                      <a:pt x="5524" y="1140"/>
                      <a:pt x="5513" y="1145"/>
                      <a:pt x="5503" y="1154"/>
                    </a:cubicBezTo>
                    <a:cubicBezTo>
                      <a:pt x="4999" y="1285"/>
                      <a:pt x="4483" y="1349"/>
                      <a:pt x="3971" y="1349"/>
                    </a:cubicBezTo>
                    <a:cubicBezTo>
                      <a:pt x="2612" y="1349"/>
                      <a:pt x="1274" y="895"/>
                      <a:pt x="206" y="26"/>
                    </a:cubicBezTo>
                    <a:cubicBezTo>
                      <a:pt x="189" y="9"/>
                      <a:pt x="163" y="0"/>
                      <a:pt x="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8" name="Google Shape;2238;p52"/>
              <p:cNvSpPr/>
              <p:nvPr/>
            </p:nvSpPr>
            <p:spPr>
              <a:xfrm>
                <a:off x="2040925" y="1242775"/>
                <a:ext cx="496450" cy="747650"/>
              </a:xfrm>
              <a:custGeom>
                <a:avLst/>
                <a:gdLst/>
                <a:ahLst/>
                <a:cxnLst/>
                <a:rect l="l" t="t" r="r" b="b"/>
                <a:pathLst>
                  <a:path w="19858" h="29906" extrusionOk="0">
                    <a:moveTo>
                      <a:pt x="9967" y="0"/>
                    </a:moveTo>
                    <a:cubicBezTo>
                      <a:pt x="8984" y="0"/>
                      <a:pt x="8013" y="292"/>
                      <a:pt x="7246" y="918"/>
                    </a:cubicBezTo>
                    <a:cubicBezTo>
                      <a:pt x="5981" y="1978"/>
                      <a:pt x="5640" y="4097"/>
                      <a:pt x="6767" y="5327"/>
                    </a:cubicBezTo>
                    <a:cubicBezTo>
                      <a:pt x="6628" y="5294"/>
                      <a:pt x="6476" y="5279"/>
                      <a:pt x="6316" y="5279"/>
                    </a:cubicBezTo>
                    <a:cubicBezTo>
                      <a:pt x="5146" y="5279"/>
                      <a:pt x="3552" y="6116"/>
                      <a:pt x="3281" y="7138"/>
                    </a:cubicBezTo>
                    <a:cubicBezTo>
                      <a:pt x="3009" y="8166"/>
                      <a:pt x="3887" y="9355"/>
                      <a:pt x="4875" y="9355"/>
                    </a:cubicBezTo>
                    <a:cubicBezTo>
                      <a:pt x="4882" y="9355"/>
                      <a:pt x="4890" y="9355"/>
                      <a:pt x="4898" y="9355"/>
                    </a:cubicBezTo>
                    <a:lnTo>
                      <a:pt x="4898" y="9355"/>
                    </a:lnTo>
                    <a:cubicBezTo>
                      <a:pt x="3163" y="9699"/>
                      <a:pt x="1389" y="10671"/>
                      <a:pt x="718" y="12299"/>
                    </a:cubicBezTo>
                    <a:cubicBezTo>
                      <a:pt x="0" y="14076"/>
                      <a:pt x="992" y="16400"/>
                      <a:pt x="2803" y="16708"/>
                    </a:cubicBezTo>
                    <a:cubicBezTo>
                      <a:pt x="1880" y="17323"/>
                      <a:pt x="1128" y="18109"/>
                      <a:pt x="616" y="19066"/>
                    </a:cubicBezTo>
                    <a:cubicBezTo>
                      <a:pt x="171" y="19989"/>
                      <a:pt x="206" y="21048"/>
                      <a:pt x="752" y="21903"/>
                    </a:cubicBezTo>
                    <a:cubicBezTo>
                      <a:pt x="1147" y="22484"/>
                      <a:pt x="1796" y="22812"/>
                      <a:pt x="2460" y="22812"/>
                    </a:cubicBezTo>
                    <a:cubicBezTo>
                      <a:pt x="2773" y="22812"/>
                      <a:pt x="3089" y="22739"/>
                      <a:pt x="3384" y="22586"/>
                    </a:cubicBezTo>
                    <a:lnTo>
                      <a:pt x="3384" y="22586"/>
                    </a:lnTo>
                    <a:cubicBezTo>
                      <a:pt x="2324" y="23475"/>
                      <a:pt x="2051" y="25935"/>
                      <a:pt x="2905" y="27029"/>
                    </a:cubicBezTo>
                    <a:cubicBezTo>
                      <a:pt x="3465" y="27713"/>
                      <a:pt x="4288" y="28070"/>
                      <a:pt x="5124" y="28070"/>
                    </a:cubicBezTo>
                    <a:cubicBezTo>
                      <a:pt x="5667" y="28070"/>
                      <a:pt x="6215" y="27920"/>
                      <a:pt x="6699" y="27610"/>
                    </a:cubicBezTo>
                    <a:cubicBezTo>
                      <a:pt x="7283" y="29070"/>
                      <a:pt x="8914" y="29906"/>
                      <a:pt x="10485" y="29906"/>
                    </a:cubicBezTo>
                    <a:cubicBezTo>
                      <a:pt x="10753" y="29906"/>
                      <a:pt x="11019" y="29881"/>
                      <a:pt x="11279" y="29832"/>
                    </a:cubicBezTo>
                    <a:cubicBezTo>
                      <a:pt x="13090" y="29490"/>
                      <a:pt x="14594" y="28294"/>
                      <a:pt x="15790" y="26927"/>
                    </a:cubicBezTo>
                    <a:cubicBezTo>
                      <a:pt x="18422" y="23817"/>
                      <a:pt x="19857" y="19886"/>
                      <a:pt x="19823" y="15819"/>
                    </a:cubicBezTo>
                    <a:cubicBezTo>
                      <a:pt x="19789" y="13359"/>
                      <a:pt x="19208" y="10966"/>
                      <a:pt x="18661" y="8608"/>
                    </a:cubicBezTo>
                    <a:cubicBezTo>
                      <a:pt x="18251" y="7002"/>
                      <a:pt x="17875" y="5395"/>
                      <a:pt x="17055" y="3960"/>
                    </a:cubicBezTo>
                    <a:cubicBezTo>
                      <a:pt x="16132" y="2422"/>
                      <a:pt x="13637" y="1089"/>
                      <a:pt x="11962" y="406"/>
                    </a:cubicBezTo>
                    <a:cubicBezTo>
                      <a:pt x="11333" y="140"/>
                      <a:pt x="10647" y="0"/>
                      <a:pt x="9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9" name="Google Shape;2239;p52"/>
              <p:cNvSpPr/>
              <p:nvPr/>
            </p:nvSpPr>
            <p:spPr>
              <a:xfrm>
                <a:off x="2730425" y="1201450"/>
                <a:ext cx="100700" cy="127525"/>
              </a:xfrm>
              <a:custGeom>
                <a:avLst/>
                <a:gdLst/>
                <a:ahLst/>
                <a:cxnLst/>
                <a:rect l="l" t="t" r="r" b="b"/>
                <a:pathLst>
                  <a:path w="4028" h="5101" extrusionOk="0">
                    <a:moveTo>
                      <a:pt x="2111" y="1"/>
                    </a:moveTo>
                    <a:cubicBezTo>
                      <a:pt x="548" y="1"/>
                      <a:pt x="548" y="1717"/>
                      <a:pt x="548" y="1717"/>
                    </a:cubicBezTo>
                    <a:lnTo>
                      <a:pt x="1" y="5100"/>
                    </a:lnTo>
                    <a:cubicBezTo>
                      <a:pt x="12" y="5100"/>
                      <a:pt x="23" y="5101"/>
                      <a:pt x="34" y="5101"/>
                    </a:cubicBezTo>
                    <a:cubicBezTo>
                      <a:pt x="3219" y="5101"/>
                      <a:pt x="4028" y="110"/>
                      <a:pt x="2291" y="8"/>
                    </a:cubicBezTo>
                    <a:cubicBezTo>
                      <a:pt x="2229" y="3"/>
                      <a:pt x="2169" y="1"/>
                      <a:pt x="21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0" name="Google Shape;2240;p52"/>
              <p:cNvSpPr/>
              <p:nvPr/>
            </p:nvSpPr>
            <p:spPr>
              <a:xfrm>
                <a:off x="2750100" y="1209250"/>
                <a:ext cx="54700" cy="97500"/>
              </a:xfrm>
              <a:custGeom>
                <a:avLst/>
                <a:gdLst/>
                <a:ahLst/>
                <a:cxnLst/>
                <a:rect l="l" t="t" r="r" b="b"/>
                <a:pathLst>
                  <a:path w="2188" h="3900" extrusionOk="0">
                    <a:moveTo>
                      <a:pt x="1320" y="1"/>
                    </a:moveTo>
                    <a:cubicBezTo>
                      <a:pt x="739" y="1"/>
                      <a:pt x="308" y="556"/>
                      <a:pt x="308" y="585"/>
                    </a:cubicBezTo>
                    <a:cubicBezTo>
                      <a:pt x="231" y="635"/>
                      <a:pt x="306" y="724"/>
                      <a:pt x="378" y="724"/>
                    </a:cubicBezTo>
                    <a:cubicBezTo>
                      <a:pt x="402" y="724"/>
                      <a:pt x="427" y="714"/>
                      <a:pt x="444" y="687"/>
                    </a:cubicBezTo>
                    <a:cubicBezTo>
                      <a:pt x="444" y="687"/>
                      <a:pt x="840" y="192"/>
                      <a:pt x="1338" y="192"/>
                    </a:cubicBezTo>
                    <a:cubicBezTo>
                      <a:pt x="1425" y="192"/>
                      <a:pt x="1515" y="207"/>
                      <a:pt x="1606" y="243"/>
                    </a:cubicBezTo>
                    <a:cubicBezTo>
                      <a:pt x="1675" y="277"/>
                      <a:pt x="1709" y="345"/>
                      <a:pt x="1777" y="414"/>
                    </a:cubicBezTo>
                    <a:cubicBezTo>
                      <a:pt x="1435" y="653"/>
                      <a:pt x="0" y="1952"/>
                      <a:pt x="0" y="3797"/>
                    </a:cubicBezTo>
                    <a:cubicBezTo>
                      <a:pt x="0" y="3831"/>
                      <a:pt x="34" y="3866"/>
                      <a:pt x="68" y="3900"/>
                    </a:cubicBezTo>
                    <a:cubicBezTo>
                      <a:pt x="137" y="3900"/>
                      <a:pt x="171" y="3831"/>
                      <a:pt x="171" y="3797"/>
                    </a:cubicBezTo>
                    <a:cubicBezTo>
                      <a:pt x="171" y="2088"/>
                      <a:pt x="1470" y="858"/>
                      <a:pt x="1846" y="585"/>
                    </a:cubicBezTo>
                    <a:cubicBezTo>
                      <a:pt x="1846" y="619"/>
                      <a:pt x="1880" y="687"/>
                      <a:pt x="1880" y="756"/>
                    </a:cubicBezTo>
                    <a:cubicBezTo>
                      <a:pt x="2016" y="1507"/>
                      <a:pt x="1675" y="2806"/>
                      <a:pt x="1094" y="3319"/>
                    </a:cubicBezTo>
                    <a:cubicBezTo>
                      <a:pt x="1059" y="3353"/>
                      <a:pt x="1059" y="3387"/>
                      <a:pt x="1094" y="3456"/>
                    </a:cubicBezTo>
                    <a:lnTo>
                      <a:pt x="1162" y="3456"/>
                    </a:lnTo>
                    <a:cubicBezTo>
                      <a:pt x="1162" y="3473"/>
                      <a:pt x="1171" y="3481"/>
                      <a:pt x="1183" y="3481"/>
                    </a:cubicBezTo>
                    <a:cubicBezTo>
                      <a:pt x="1196" y="3481"/>
                      <a:pt x="1213" y="3473"/>
                      <a:pt x="1230" y="3456"/>
                    </a:cubicBezTo>
                    <a:cubicBezTo>
                      <a:pt x="1811" y="2875"/>
                      <a:pt x="2187" y="1507"/>
                      <a:pt x="2051" y="687"/>
                    </a:cubicBezTo>
                    <a:cubicBezTo>
                      <a:pt x="2016" y="585"/>
                      <a:pt x="1982" y="448"/>
                      <a:pt x="1948" y="345"/>
                    </a:cubicBezTo>
                    <a:cubicBezTo>
                      <a:pt x="1880" y="243"/>
                      <a:pt x="1777" y="140"/>
                      <a:pt x="1675" y="72"/>
                    </a:cubicBezTo>
                    <a:cubicBezTo>
                      <a:pt x="1552" y="22"/>
                      <a:pt x="1433" y="1"/>
                      <a:pt x="13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1" name="Google Shape;2241;p52"/>
              <p:cNvSpPr/>
              <p:nvPr/>
            </p:nvSpPr>
            <p:spPr>
              <a:xfrm>
                <a:off x="2212800" y="1201450"/>
                <a:ext cx="100700" cy="127525"/>
              </a:xfrm>
              <a:custGeom>
                <a:avLst/>
                <a:gdLst/>
                <a:ahLst/>
                <a:cxnLst/>
                <a:rect l="l" t="t" r="r" b="b"/>
                <a:pathLst>
                  <a:path w="4028" h="5101" extrusionOk="0">
                    <a:moveTo>
                      <a:pt x="1952" y="1"/>
                    </a:moveTo>
                    <a:cubicBezTo>
                      <a:pt x="1894" y="1"/>
                      <a:pt x="1834" y="3"/>
                      <a:pt x="1772" y="8"/>
                    </a:cubicBezTo>
                    <a:cubicBezTo>
                      <a:pt x="1" y="110"/>
                      <a:pt x="844" y="5101"/>
                      <a:pt x="3996" y="5101"/>
                    </a:cubicBezTo>
                    <a:cubicBezTo>
                      <a:pt x="4006" y="5101"/>
                      <a:pt x="4017" y="5100"/>
                      <a:pt x="4028" y="5100"/>
                    </a:cubicBezTo>
                    <a:lnTo>
                      <a:pt x="3515" y="1717"/>
                    </a:lnTo>
                    <a:cubicBezTo>
                      <a:pt x="3515" y="1717"/>
                      <a:pt x="3515" y="1"/>
                      <a:pt x="19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2" name="Google Shape;2242;p52"/>
              <p:cNvSpPr/>
              <p:nvPr/>
            </p:nvSpPr>
            <p:spPr>
              <a:xfrm>
                <a:off x="2240000" y="1209200"/>
                <a:ext cx="55575" cy="95850"/>
              </a:xfrm>
              <a:custGeom>
                <a:avLst/>
                <a:gdLst/>
                <a:ahLst/>
                <a:cxnLst/>
                <a:rect l="l" t="t" r="r" b="b"/>
                <a:pathLst>
                  <a:path w="2223" h="3834" extrusionOk="0">
                    <a:moveTo>
                      <a:pt x="883" y="0"/>
                    </a:moveTo>
                    <a:cubicBezTo>
                      <a:pt x="765" y="0"/>
                      <a:pt x="640" y="22"/>
                      <a:pt x="513" y="74"/>
                    </a:cubicBezTo>
                    <a:cubicBezTo>
                      <a:pt x="411" y="108"/>
                      <a:pt x="308" y="211"/>
                      <a:pt x="240" y="347"/>
                    </a:cubicBezTo>
                    <a:cubicBezTo>
                      <a:pt x="206" y="450"/>
                      <a:pt x="172" y="553"/>
                      <a:pt x="137" y="689"/>
                    </a:cubicBezTo>
                    <a:cubicBezTo>
                      <a:pt x="1" y="1475"/>
                      <a:pt x="342" y="2877"/>
                      <a:pt x="992" y="3423"/>
                    </a:cubicBezTo>
                    <a:lnTo>
                      <a:pt x="1060" y="3423"/>
                    </a:lnTo>
                    <a:cubicBezTo>
                      <a:pt x="1094" y="3423"/>
                      <a:pt x="1094" y="3423"/>
                      <a:pt x="1128" y="3389"/>
                    </a:cubicBezTo>
                    <a:cubicBezTo>
                      <a:pt x="1163" y="3355"/>
                      <a:pt x="1163" y="3287"/>
                      <a:pt x="1128" y="3252"/>
                    </a:cubicBezTo>
                    <a:cubicBezTo>
                      <a:pt x="513" y="2740"/>
                      <a:pt x="206" y="1441"/>
                      <a:pt x="308" y="689"/>
                    </a:cubicBezTo>
                    <a:cubicBezTo>
                      <a:pt x="308" y="655"/>
                      <a:pt x="342" y="587"/>
                      <a:pt x="377" y="518"/>
                    </a:cubicBezTo>
                    <a:cubicBezTo>
                      <a:pt x="718" y="826"/>
                      <a:pt x="2017" y="2056"/>
                      <a:pt x="2051" y="3731"/>
                    </a:cubicBezTo>
                    <a:cubicBezTo>
                      <a:pt x="2051" y="3799"/>
                      <a:pt x="2085" y="3833"/>
                      <a:pt x="2120" y="3833"/>
                    </a:cubicBezTo>
                    <a:cubicBezTo>
                      <a:pt x="2188" y="3833"/>
                      <a:pt x="2222" y="3799"/>
                      <a:pt x="2222" y="3731"/>
                    </a:cubicBezTo>
                    <a:cubicBezTo>
                      <a:pt x="2188" y="1954"/>
                      <a:pt x="753" y="655"/>
                      <a:pt x="445" y="382"/>
                    </a:cubicBezTo>
                    <a:cubicBezTo>
                      <a:pt x="479" y="313"/>
                      <a:pt x="513" y="279"/>
                      <a:pt x="582" y="245"/>
                    </a:cubicBezTo>
                    <a:cubicBezTo>
                      <a:pt x="683" y="208"/>
                      <a:pt x="780" y="192"/>
                      <a:pt x="873" y="192"/>
                    </a:cubicBezTo>
                    <a:cubicBezTo>
                      <a:pt x="1379" y="192"/>
                      <a:pt x="1749" y="655"/>
                      <a:pt x="1778" y="655"/>
                    </a:cubicBezTo>
                    <a:cubicBezTo>
                      <a:pt x="1797" y="674"/>
                      <a:pt x="1819" y="683"/>
                      <a:pt x="1839" y="683"/>
                    </a:cubicBezTo>
                    <a:cubicBezTo>
                      <a:pt x="1893" y="683"/>
                      <a:pt x="1939" y="626"/>
                      <a:pt x="1915" y="553"/>
                    </a:cubicBezTo>
                    <a:cubicBezTo>
                      <a:pt x="1915" y="524"/>
                      <a:pt x="1466" y="0"/>
                      <a:pt x="8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3" name="Google Shape;2243;p52"/>
              <p:cNvSpPr/>
              <p:nvPr/>
            </p:nvSpPr>
            <p:spPr>
              <a:xfrm>
                <a:off x="2296400" y="953000"/>
                <a:ext cx="452000" cy="584450"/>
              </a:xfrm>
              <a:custGeom>
                <a:avLst/>
                <a:gdLst/>
                <a:ahLst/>
                <a:cxnLst/>
                <a:rect l="l" t="t" r="r" b="b"/>
                <a:pathLst>
                  <a:path w="18080" h="23378" extrusionOk="0">
                    <a:moveTo>
                      <a:pt x="9057" y="1"/>
                    </a:moveTo>
                    <a:cubicBezTo>
                      <a:pt x="2700" y="1"/>
                      <a:pt x="0" y="4444"/>
                      <a:pt x="0" y="9912"/>
                    </a:cubicBezTo>
                    <a:cubicBezTo>
                      <a:pt x="0" y="18729"/>
                      <a:pt x="5503" y="23377"/>
                      <a:pt x="9057" y="23377"/>
                    </a:cubicBezTo>
                    <a:cubicBezTo>
                      <a:pt x="13056" y="23377"/>
                      <a:pt x="18080" y="18148"/>
                      <a:pt x="18080" y="9912"/>
                    </a:cubicBezTo>
                    <a:cubicBezTo>
                      <a:pt x="18080" y="4444"/>
                      <a:pt x="16097" y="1"/>
                      <a:pt x="90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4" name="Google Shape;2244;p52"/>
              <p:cNvSpPr/>
              <p:nvPr/>
            </p:nvSpPr>
            <p:spPr>
              <a:xfrm>
                <a:off x="2323725" y="1340900"/>
                <a:ext cx="156400" cy="145275"/>
              </a:xfrm>
              <a:custGeom>
                <a:avLst/>
                <a:gdLst/>
                <a:ahLst/>
                <a:cxnLst/>
                <a:rect l="l" t="t" r="r" b="b"/>
                <a:pathLst>
                  <a:path w="6256" h="5811" extrusionOk="0">
                    <a:moveTo>
                      <a:pt x="1983" y="1"/>
                    </a:moveTo>
                    <a:cubicBezTo>
                      <a:pt x="1265" y="1"/>
                      <a:pt x="548" y="274"/>
                      <a:pt x="1" y="719"/>
                    </a:cubicBezTo>
                    <a:cubicBezTo>
                      <a:pt x="719" y="2667"/>
                      <a:pt x="1881" y="4410"/>
                      <a:pt x="3419" y="5811"/>
                    </a:cubicBezTo>
                    <a:cubicBezTo>
                      <a:pt x="6255" y="4307"/>
                      <a:pt x="5196" y="1"/>
                      <a:pt x="1983"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5" name="Google Shape;2245;p52"/>
              <p:cNvSpPr/>
              <p:nvPr/>
            </p:nvSpPr>
            <p:spPr>
              <a:xfrm>
                <a:off x="2568100" y="1340900"/>
                <a:ext cx="153825" cy="144425"/>
              </a:xfrm>
              <a:custGeom>
                <a:avLst/>
                <a:gdLst/>
                <a:ahLst/>
                <a:cxnLst/>
                <a:rect l="l" t="t" r="r" b="b"/>
                <a:pathLst>
                  <a:path w="6153" h="5777" extrusionOk="0">
                    <a:moveTo>
                      <a:pt x="4272" y="1"/>
                    </a:moveTo>
                    <a:cubicBezTo>
                      <a:pt x="1094" y="1"/>
                      <a:pt x="0" y="4273"/>
                      <a:pt x="2803" y="5777"/>
                    </a:cubicBezTo>
                    <a:cubicBezTo>
                      <a:pt x="4307" y="4375"/>
                      <a:pt x="5434" y="2598"/>
                      <a:pt x="6152" y="650"/>
                    </a:cubicBezTo>
                    <a:cubicBezTo>
                      <a:pt x="5605" y="240"/>
                      <a:pt x="4956" y="1"/>
                      <a:pt x="4272"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6" name="Google Shape;2246;p52"/>
              <p:cNvSpPr/>
              <p:nvPr/>
            </p:nvSpPr>
            <p:spPr>
              <a:xfrm>
                <a:off x="2360475" y="1228125"/>
                <a:ext cx="29925" cy="55575"/>
              </a:xfrm>
              <a:custGeom>
                <a:avLst/>
                <a:gdLst/>
                <a:ahLst/>
                <a:cxnLst/>
                <a:rect l="l" t="t" r="r" b="b"/>
                <a:pathLst>
                  <a:path w="1197" h="2223" extrusionOk="0">
                    <a:moveTo>
                      <a:pt x="582" y="1"/>
                    </a:moveTo>
                    <a:cubicBezTo>
                      <a:pt x="274" y="1"/>
                      <a:pt x="1" y="479"/>
                      <a:pt x="1" y="1094"/>
                    </a:cubicBezTo>
                    <a:cubicBezTo>
                      <a:pt x="1" y="1709"/>
                      <a:pt x="274" y="2222"/>
                      <a:pt x="582" y="2222"/>
                    </a:cubicBezTo>
                    <a:cubicBezTo>
                      <a:pt x="923" y="2222"/>
                      <a:pt x="1197" y="1709"/>
                      <a:pt x="1197" y="1094"/>
                    </a:cubicBezTo>
                    <a:cubicBezTo>
                      <a:pt x="1197" y="479"/>
                      <a:pt x="923" y="1"/>
                      <a:pt x="5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7" name="Google Shape;2247;p52"/>
              <p:cNvSpPr/>
              <p:nvPr/>
            </p:nvSpPr>
            <p:spPr>
              <a:xfrm>
                <a:off x="2348525" y="1159300"/>
                <a:ext cx="56400" cy="18450"/>
              </a:xfrm>
              <a:custGeom>
                <a:avLst/>
                <a:gdLst/>
                <a:ahLst/>
                <a:cxnLst/>
                <a:rect l="l" t="t" r="r" b="b"/>
                <a:pathLst>
                  <a:path w="2256" h="738" extrusionOk="0">
                    <a:moveTo>
                      <a:pt x="1290" y="1"/>
                    </a:moveTo>
                    <a:cubicBezTo>
                      <a:pt x="832" y="1"/>
                      <a:pt x="384" y="169"/>
                      <a:pt x="34" y="498"/>
                    </a:cubicBezTo>
                    <a:cubicBezTo>
                      <a:pt x="0" y="532"/>
                      <a:pt x="0" y="635"/>
                      <a:pt x="34" y="669"/>
                    </a:cubicBezTo>
                    <a:cubicBezTo>
                      <a:pt x="68" y="703"/>
                      <a:pt x="103" y="737"/>
                      <a:pt x="137" y="737"/>
                    </a:cubicBezTo>
                    <a:cubicBezTo>
                      <a:pt x="171" y="737"/>
                      <a:pt x="205" y="703"/>
                      <a:pt x="205" y="703"/>
                    </a:cubicBezTo>
                    <a:cubicBezTo>
                      <a:pt x="522" y="407"/>
                      <a:pt x="918" y="255"/>
                      <a:pt x="1320" y="255"/>
                    </a:cubicBezTo>
                    <a:cubicBezTo>
                      <a:pt x="1567" y="255"/>
                      <a:pt x="1816" y="312"/>
                      <a:pt x="2051" y="430"/>
                    </a:cubicBezTo>
                    <a:cubicBezTo>
                      <a:pt x="2079" y="444"/>
                      <a:pt x="2107" y="452"/>
                      <a:pt x="2133" y="452"/>
                    </a:cubicBezTo>
                    <a:cubicBezTo>
                      <a:pt x="2170" y="452"/>
                      <a:pt x="2201" y="435"/>
                      <a:pt x="2222" y="395"/>
                    </a:cubicBezTo>
                    <a:cubicBezTo>
                      <a:pt x="2256" y="327"/>
                      <a:pt x="2256" y="259"/>
                      <a:pt x="2187" y="225"/>
                    </a:cubicBezTo>
                    <a:cubicBezTo>
                      <a:pt x="1901" y="75"/>
                      <a:pt x="1594" y="1"/>
                      <a:pt x="1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8" name="Google Shape;2248;p52"/>
              <p:cNvSpPr/>
              <p:nvPr/>
            </p:nvSpPr>
            <p:spPr>
              <a:xfrm>
                <a:off x="2639875" y="1228125"/>
                <a:ext cx="29925" cy="55575"/>
              </a:xfrm>
              <a:custGeom>
                <a:avLst/>
                <a:gdLst/>
                <a:ahLst/>
                <a:cxnLst/>
                <a:rect l="l" t="t" r="r" b="b"/>
                <a:pathLst>
                  <a:path w="1197" h="2223" extrusionOk="0">
                    <a:moveTo>
                      <a:pt x="615" y="1"/>
                    </a:moveTo>
                    <a:cubicBezTo>
                      <a:pt x="274" y="1"/>
                      <a:pt x="0" y="479"/>
                      <a:pt x="0" y="1094"/>
                    </a:cubicBezTo>
                    <a:cubicBezTo>
                      <a:pt x="0" y="1709"/>
                      <a:pt x="274" y="2222"/>
                      <a:pt x="615" y="2222"/>
                    </a:cubicBezTo>
                    <a:cubicBezTo>
                      <a:pt x="923" y="2222"/>
                      <a:pt x="1196" y="1709"/>
                      <a:pt x="1196" y="1094"/>
                    </a:cubicBezTo>
                    <a:cubicBezTo>
                      <a:pt x="1196" y="479"/>
                      <a:pt x="923" y="1"/>
                      <a:pt x="6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9" name="Google Shape;2249;p52"/>
              <p:cNvSpPr/>
              <p:nvPr/>
            </p:nvSpPr>
            <p:spPr>
              <a:xfrm>
                <a:off x="2624500" y="1159300"/>
                <a:ext cx="57250" cy="18450"/>
              </a:xfrm>
              <a:custGeom>
                <a:avLst/>
                <a:gdLst/>
                <a:ahLst/>
                <a:cxnLst/>
                <a:rect l="l" t="t" r="r" b="b"/>
                <a:pathLst>
                  <a:path w="2290" h="738" extrusionOk="0">
                    <a:moveTo>
                      <a:pt x="988" y="1"/>
                    </a:moveTo>
                    <a:cubicBezTo>
                      <a:pt x="691" y="1"/>
                      <a:pt x="389" y="75"/>
                      <a:pt x="103" y="225"/>
                    </a:cubicBezTo>
                    <a:cubicBezTo>
                      <a:pt x="34" y="259"/>
                      <a:pt x="0" y="327"/>
                      <a:pt x="34" y="395"/>
                    </a:cubicBezTo>
                    <a:cubicBezTo>
                      <a:pt x="54" y="435"/>
                      <a:pt x="98" y="452"/>
                      <a:pt x="144" y="452"/>
                    </a:cubicBezTo>
                    <a:cubicBezTo>
                      <a:pt x="177" y="452"/>
                      <a:pt x="211" y="444"/>
                      <a:pt x="239" y="430"/>
                    </a:cubicBezTo>
                    <a:cubicBezTo>
                      <a:pt x="464" y="310"/>
                      <a:pt x="715" y="253"/>
                      <a:pt x="966" y="253"/>
                    </a:cubicBezTo>
                    <a:cubicBezTo>
                      <a:pt x="1362" y="253"/>
                      <a:pt x="1758" y="397"/>
                      <a:pt x="2051" y="669"/>
                    </a:cubicBezTo>
                    <a:cubicBezTo>
                      <a:pt x="2085" y="703"/>
                      <a:pt x="2119" y="737"/>
                      <a:pt x="2153" y="737"/>
                    </a:cubicBezTo>
                    <a:cubicBezTo>
                      <a:pt x="2187" y="737"/>
                      <a:pt x="2222" y="703"/>
                      <a:pt x="2222" y="669"/>
                    </a:cubicBezTo>
                    <a:cubicBezTo>
                      <a:pt x="2290" y="635"/>
                      <a:pt x="2290" y="532"/>
                      <a:pt x="2222" y="498"/>
                    </a:cubicBezTo>
                    <a:cubicBezTo>
                      <a:pt x="1872" y="169"/>
                      <a:pt x="1436" y="1"/>
                      <a:pt x="9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0" name="Google Shape;2250;p52"/>
              <p:cNvSpPr/>
              <p:nvPr/>
            </p:nvSpPr>
            <p:spPr>
              <a:xfrm>
                <a:off x="2509150" y="1155500"/>
                <a:ext cx="57275" cy="205075"/>
              </a:xfrm>
              <a:custGeom>
                <a:avLst/>
                <a:gdLst/>
                <a:ahLst/>
                <a:cxnLst/>
                <a:rect l="l" t="t" r="r" b="b"/>
                <a:pathLst>
                  <a:path w="2291" h="8203" extrusionOk="0">
                    <a:moveTo>
                      <a:pt x="171" y="1"/>
                    </a:moveTo>
                    <a:cubicBezTo>
                      <a:pt x="69" y="1"/>
                      <a:pt x="34" y="35"/>
                      <a:pt x="34" y="137"/>
                    </a:cubicBezTo>
                    <a:lnTo>
                      <a:pt x="34" y="6357"/>
                    </a:lnTo>
                    <a:cubicBezTo>
                      <a:pt x="34" y="6426"/>
                      <a:pt x="69" y="6460"/>
                      <a:pt x="171" y="6494"/>
                    </a:cubicBezTo>
                    <a:lnTo>
                      <a:pt x="1777" y="6562"/>
                    </a:lnTo>
                    <a:lnTo>
                      <a:pt x="69" y="7998"/>
                    </a:lnTo>
                    <a:cubicBezTo>
                      <a:pt x="0" y="8032"/>
                      <a:pt x="0" y="8100"/>
                      <a:pt x="69" y="8169"/>
                    </a:cubicBezTo>
                    <a:cubicBezTo>
                      <a:pt x="69" y="8203"/>
                      <a:pt x="103" y="8203"/>
                      <a:pt x="171" y="8203"/>
                    </a:cubicBezTo>
                    <a:cubicBezTo>
                      <a:pt x="171" y="8203"/>
                      <a:pt x="205" y="8203"/>
                      <a:pt x="239" y="8169"/>
                    </a:cubicBezTo>
                    <a:lnTo>
                      <a:pt x="2188" y="6528"/>
                    </a:lnTo>
                    <a:cubicBezTo>
                      <a:pt x="2290" y="6460"/>
                      <a:pt x="2256" y="6323"/>
                      <a:pt x="2119" y="6289"/>
                    </a:cubicBezTo>
                    <a:lnTo>
                      <a:pt x="308" y="6221"/>
                    </a:lnTo>
                    <a:lnTo>
                      <a:pt x="308" y="137"/>
                    </a:lnTo>
                    <a:cubicBezTo>
                      <a:pt x="308" y="35"/>
                      <a:pt x="239"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1" name="Google Shape;2251;p52"/>
              <p:cNvSpPr/>
              <p:nvPr/>
            </p:nvSpPr>
            <p:spPr>
              <a:xfrm>
                <a:off x="2462150" y="1421225"/>
                <a:ext cx="120500" cy="20375"/>
              </a:xfrm>
              <a:custGeom>
                <a:avLst/>
                <a:gdLst/>
                <a:ahLst/>
                <a:cxnLst/>
                <a:rect l="l" t="t" r="r" b="b"/>
                <a:pathLst>
                  <a:path w="4820" h="815" extrusionOk="0">
                    <a:moveTo>
                      <a:pt x="2154" y="0"/>
                    </a:moveTo>
                    <a:cubicBezTo>
                      <a:pt x="1846" y="69"/>
                      <a:pt x="1573" y="171"/>
                      <a:pt x="1299" y="308"/>
                    </a:cubicBezTo>
                    <a:cubicBezTo>
                      <a:pt x="855" y="445"/>
                      <a:pt x="445" y="513"/>
                      <a:pt x="1" y="513"/>
                    </a:cubicBezTo>
                    <a:cubicBezTo>
                      <a:pt x="1" y="513"/>
                      <a:pt x="352" y="814"/>
                      <a:pt x="1765" y="814"/>
                    </a:cubicBezTo>
                    <a:cubicBezTo>
                      <a:pt x="2001" y="814"/>
                      <a:pt x="2266" y="806"/>
                      <a:pt x="2564" y="786"/>
                    </a:cubicBezTo>
                    <a:cubicBezTo>
                      <a:pt x="4648" y="650"/>
                      <a:pt x="4819" y="69"/>
                      <a:pt x="4819" y="69"/>
                    </a:cubicBezTo>
                    <a:lnTo>
                      <a:pt x="4819" y="69"/>
                    </a:lnTo>
                    <a:cubicBezTo>
                      <a:pt x="4539" y="186"/>
                      <a:pt x="4243" y="239"/>
                      <a:pt x="3942" y="239"/>
                    </a:cubicBezTo>
                    <a:cubicBezTo>
                      <a:pt x="3802" y="239"/>
                      <a:pt x="3661" y="227"/>
                      <a:pt x="3521" y="205"/>
                    </a:cubicBezTo>
                    <a:cubicBezTo>
                      <a:pt x="3076" y="69"/>
                      <a:pt x="2598" y="0"/>
                      <a:pt x="2154" y="0"/>
                    </a:cubicBezTo>
                    <a:close/>
                  </a:path>
                </a:pathLst>
              </a:custGeom>
              <a:solidFill>
                <a:srgbClr val="794F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2" name="Google Shape;2252;p52"/>
              <p:cNvSpPr/>
              <p:nvPr/>
            </p:nvSpPr>
            <p:spPr>
              <a:xfrm>
                <a:off x="2460450" y="1426350"/>
                <a:ext cx="123900" cy="42475"/>
              </a:xfrm>
              <a:custGeom>
                <a:avLst/>
                <a:gdLst/>
                <a:ahLst/>
                <a:cxnLst/>
                <a:rect l="l" t="t" r="r" b="b"/>
                <a:pathLst>
                  <a:path w="4956" h="1699" extrusionOk="0">
                    <a:moveTo>
                      <a:pt x="4956" y="0"/>
                    </a:moveTo>
                    <a:lnTo>
                      <a:pt x="4956" y="0"/>
                    </a:lnTo>
                    <a:cubicBezTo>
                      <a:pt x="4914" y="11"/>
                      <a:pt x="4875" y="24"/>
                      <a:pt x="4838" y="41"/>
                    </a:cubicBezTo>
                    <a:lnTo>
                      <a:pt x="4838" y="41"/>
                    </a:lnTo>
                    <a:cubicBezTo>
                      <a:pt x="4878" y="27"/>
                      <a:pt x="4917" y="14"/>
                      <a:pt x="4956" y="0"/>
                    </a:cubicBezTo>
                    <a:close/>
                    <a:moveTo>
                      <a:pt x="0" y="342"/>
                    </a:moveTo>
                    <a:lnTo>
                      <a:pt x="0" y="342"/>
                    </a:lnTo>
                    <a:cubicBezTo>
                      <a:pt x="30" y="351"/>
                      <a:pt x="60" y="359"/>
                      <a:pt x="89" y="368"/>
                    </a:cubicBezTo>
                    <a:lnTo>
                      <a:pt x="89" y="368"/>
                    </a:lnTo>
                    <a:cubicBezTo>
                      <a:pt x="60" y="358"/>
                      <a:pt x="31" y="349"/>
                      <a:pt x="0" y="342"/>
                    </a:cubicBezTo>
                    <a:close/>
                    <a:moveTo>
                      <a:pt x="4838" y="41"/>
                    </a:moveTo>
                    <a:lnTo>
                      <a:pt x="4838" y="41"/>
                    </a:lnTo>
                    <a:cubicBezTo>
                      <a:pt x="4085" y="294"/>
                      <a:pt x="3275" y="484"/>
                      <a:pt x="2495" y="581"/>
                    </a:cubicBezTo>
                    <a:cubicBezTo>
                      <a:pt x="2288" y="598"/>
                      <a:pt x="2082" y="607"/>
                      <a:pt x="1879" y="607"/>
                    </a:cubicBezTo>
                    <a:cubicBezTo>
                      <a:pt x="1273" y="607"/>
                      <a:pt x="681" y="531"/>
                      <a:pt x="89" y="368"/>
                    </a:cubicBezTo>
                    <a:lnTo>
                      <a:pt x="89" y="368"/>
                    </a:lnTo>
                    <a:cubicBezTo>
                      <a:pt x="482" y="501"/>
                      <a:pt x="741" y="876"/>
                      <a:pt x="1060" y="1162"/>
                    </a:cubicBezTo>
                    <a:cubicBezTo>
                      <a:pt x="1465" y="1522"/>
                      <a:pt x="1962" y="1698"/>
                      <a:pt x="2456" y="1698"/>
                    </a:cubicBezTo>
                    <a:cubicBezTo>
                      <a:pt x="3087" y="1698"/>
                      <a:pt x="3714" y="1411"/>
                      <a:pt x="4136" y="855"/>
                    </a:cubicBezTo>
                    <a:cubicBezTo>
                      <a:pt x="4351" y="548"/>
                      <a:pt x="4510" y="185"/>
                      <a:pt x="4838" y="41"/>
                    </a:cubicBezTo>
                    <a:close/>
                  </a:path>
                </a:pathLst>
              </a:custGeom>
              <a:solidFill>
                <a:srgbClr val="794F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3" name="Google Shape;2253;p52"/>
              <p:cNvSpPr/>
              <p:nvPr/>
            </p:nvSpPr>
            <p:spPr>
              <a:xfrm>
                <a:off x="2450500" y="1418200"/>
                <a:ext cx="143625" cy="25275"/>
              </a:xfrm>
              <a:custGeom>
                <a:avLst/>
                <a:gdLst/>
                <a:ahLst/>
                <a:cxnLst/>
                <a:rect l="l" t="t" r="r" b="b"/>
                <a:pathLst>
                  <a:path w="5745" h="1011" extrusionOk="0">
                    <a:moveTo>
                      <a:pt x="5616" y="0"/>
                    </a:moveTo>
                    <a:cubicBezTo>
                      <a:pt x="5598" y="0"/>
                      <a:pt x="5578" y="6"/>
                      <a:pt x="5559" y="19"/>
                    </a:cubicBezTo>
                    <a:cubicBezTo>
                      <a:pt x="5115" y="361"/>
                      <a:pt x="4602" y="566"/>
                      <a:pt x="4055" y="668"/>
                    </a:cubicBezTo>
                    <a:cubicBezTo>
                      <a:pt x="3502" y="770"/>
                      <a:pt x="2942" y="823"/>
                      <a:pt x="2384" y="823"/>
                    </a:cubicBezTo>
                    <a:cubicBezTo>
                      <a:pt x="1633" y="823"/>
                      <a:pt x="885" y="728"/>
                      <a:pt x="159" y="532"/>
                    </a:cubicBezTo>
                    <a:cubicBezTo>
                      <a:pt x="147" y="528"/>
                      <a:pt x="135" y="527"/>
                      <a:pt x="125" y="527"/>
                    </a:cubicBezTo>
                    <a:cubicBezTo>
                      <a:pt x="17" y="527"/>
                      <a:pt x="0" y="671"/>
                      <a:pt x="125" y="702"/>
                    </a:cubicBezTo>
                    <a:cubicBezTo>
                      <a:pt x="842" y="907"/>
                      <a:pt x="1629" y="1010"/>
                      <a:pt x="2380" y="1010"/>
                    </a:cubicBezTo>
                    <a:cubicBezTo>
                      <a:pt x="2961" y="1010"/>
                      <a:pt x="3542" y="942"/>
                      <a:pt x="4089" y="839"/>
                    </a:cubicBezTo>
                    <a:cubicBezTo>
                      <a:pt x="4670" y="737"/>
                      <a:pt x="5217" y="497"/>
                      <a:pt x="5661" y="156"/>
                    </a:cubicBezTo>
                    <a:cubicBezTo>
                      <a:pt x="5744" y="100"/>
                      <a:pt x="5693" y="0"/>
                      <a:pt x="5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4" name="Google Shape;2254;p52"/>
              <p:cNvSpPr/>
              <p:nvPr/>
            </p:nvSpPr>
            <p:spPr>
              <a:xfrm>
                <a:off x="2257100" y="941900"/>
                <a:ext cx="530600" cy="278550"/>
              </a:xfrm>
              <a:custGeom>
                <a:avLst/>
                <a:gdLst/>
                <a:ahLst/>
                <a:cxnLst/>
                <a:rect l="l" t="t" r="r" b="b"/>
                <a:pathLst>
                  <a:path w="21224" h="11142" extrusionOk="0">
                    <a:moveTo>
                      <a:pt x="10629" y="0"/>
                    </a:moveTo>
                    <a:cubicBezTo>
                      <a:pt x="0" y="137"/>
                      <a:pt x="1572" y="11142"/>
                      <a:pt x="1572" y="11142"/>
                    </a:cubicBezTo>
                    <a:cubicBezTo>
                      <a:pt x="2939" y="10629"/>
                      <a:pt x="2256" y="8921"/>
                      <a:pt x="2256" y="8921"/>
                    </a:cubicBezTo>
                    <a:cubicBezTo>
                      <a:pt x="4135" y="8921"/>
                      <a:pt x="3828" y="6426"/>
                      <a:pt x="3828" y="6426"/>
                    </a:cubicBezTo>
                    <a:lnTo>
                      <a:pt x="3828" y="6426"/>
                    </a:lnTo>
                    <a:cubicBezTo>
                      <a:pt x="4409" y="6753"/>
                      <a:pt x="4898" y="6881"/>
                      <a:pt x="5310" y="6881"/>
                    </a:cubicBezTo>
                    <a:cubicBezTo>
                      <a:pt x="6786" y="6881"/>
                      <a:pt x="7246" y="5229"/>
                      <a:pt x="7246" y="5229"/>
                    </a:cubicBezTo>
                    <a:cubicBezTo>
                      <a:pt x="7456" y="5267"/>
                      <a:pt x="7653" y="5284"/>
                      <a:pt x="7840" y="5284"/>
                    </a:cubicBezTo>
                    <a:cubicBezTo>
                      <a:pt x="10048" y="5284"/>
                      <a:pt x="10629" y="2871"/>
                      <a:pt x="10629" y="2871"/>
                    </a:cubicBezTo>
                    <a:cubicBezTo>
                      <a:pt x="10629" y="2871"/>
                      <a:pt x="11210" y="5284"/>
                      <a:pt x="13392" y="5284"/>
                    </a:cubicBezTo>
                    <a:cubicBezTo>
                      <a:pt x="13576" y="5284"/>
                      <a:pt x="13771" y="5267"/>
                      <a:pt x="13978" y="5229"/>
                    </a:cubicBezTo>
                    <a:cubicBezTo>
                      <a:pt x="13978" y="5229"/>
                      <a:pt x="14438" y="6881"/>
                      <a:pt x="15914" y="6881"/>
                    </a:cubicBezTo>
                    <a:cubicBezTo>
                      <a:pt x="16325" y="6881"/>
                      <a:pt x="16815" y="6753"/>
                      <a:pt x="17396" y="6426"/>
                    </a:cubicBezTo>
                    <a:lnTo>
                      <a:pt x="17396" y="6426"/>
                    </a:lnTo>
                    <a:cubicBezTo>
                      <a:pt x="17396" y="6426"/>
                      <a:pt x="17088" y="8921"/>
                      <a:pt x="18968" y="8921"/>
                    </a:cubicBezTo>
                    <a:cubicBezTo>
                      <a:pt x="18968" y="8921"/>
                      <a:pt x="18285" y="10629"/>
                      <a:pt x="19652" y="11142"/>
                    </a:cubicBezTo>
                    <a:cubicBezTo>
                      <a:pt x="19652" y="11142"/>
                      <a:pt x="21224" y="137"/>
                      <a:pt x="10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5" name="Google Shape;2255;p52"/>
              <p:cNvSpPr/>
              <p:nvPr/>
            </p:nvSpPr>
            <p:spPr>
              <a:xfrm>
                <a:off x="2715050" y="1306175"/>
                <a:ext cx="71800" cy="45000"/>
              </a:xfrm>
              <a:custGeom>
                <a:avLst/>
                <a:gdLst/>
                <a:ahLst/>
                <a:cxnLst/>
                <a:rect l="l" t="t" r="r" b="b"/>
                <a:pathLst>
                  <a:path w="2872" h="1800" extrusionOk="0">
                    <a:moveTo>
                      <a:pt x="831" y="1"/>
                    </a:moveTo>
                    <a:cubicBezTo>
                      <a:pt x="765" y="1"/>
                      <a:pt x="694" y="18"/>
                      <a:pt x="616" y="57"/>
                    </a:cubicBezTo>
                    <a:cubicBezTo>
                      <a:pt x="1" y="365"/>
                      <a:pt x="1436" y="1800"/>
                      <a:pt x="1436" y="1800"/>
                    </a:cubicBezTo>
                    <a:cubicBezTo>
                      <a:pt x="1436" y="1800"/>
                      <a:pt x="2872" y="399"/>
                      <a:pt x="2222" y="57"/>
                    </a:cubicBezTo>
                    <a:cubicBezTo>
                      <a:pt x="2144" y="18"/>
                      <a:pt x="2073" y="1"/>
                      <a:pt x="2009" y="1"/>
                    </a:cubicBezTo>
                    <a:cubicBezTo>
                      <a:pt x="1566" y="1"/>
                      <a:pt x="1436" y="809"/>
                      <a:pt x="1436" y="809"/>
                    </a:cubicBezTo>
                    <a:cubicBezTo>
                      <a:pt x="1436" y="809"/>
                      <a:pt x="1280" y="1"/>
                      <a:pt x="8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6" name="Google Shape;2256;p52"/>
              <p:cNvSpPr/>
              <p:nvPr/>
            </p:nvSpPr>
            <p:spPr>
              <a:xfrm>
                <a:off x="2257100" y="1306175"/>
                <a:ext cx="71775" cy="45000"/>
              </a:xfrm>
              <a:custGeom>
                <a:avLst/>
                <a:gdLst/>
                <a:ahLst/>
                <a:cxnLst/>
                <a:rect l="l" t="t" r="r" b="b"/>
                <a:pathLst>
                  <a:path w="2871" h="1800" extrusionOk="0">
                    <a:moveTo>
                      <a:pt x="830" y="1"/>
                    </a:moveTo>
                    <a:cubicBezTo>
                      <a:pt x="765" y="1"/>
                      <a:pt x="693" y="18"/>
                      <a:pt x="615" y="57"/>
                    </a:cubicBezTo>
                    <a:cubicBezTo>
                      <a:pt x="0" y="365"/>
                      <a:pt x="1436" y="1800"/>
                      <a:pt x="1436" y="1800"/>
                    </a:cubicBezTo>
                    <a:cubicBezTo>
                      <a:pt x="1436" y="1800"/>
                      <a:pt x="2871" y="399"/>
                      <a:pt x="2222" y="57"/>
                    </a:cubicBezTo>
                    <a:cubicBezTo>
                      <a:pt x="2144" y="18"/>
                      <a:pt x="2073" y="1"/>
                      <a:pt x="2009" y="1"/>
                    </a:cubicBezTo>
                    <a:cubicBezTo>
                      <a:pt x="1566" y="1"/>
                      <a:pt x="1436" y="809"/>
                      <a:pt x="1436" y="809"/>
                    </a:cubicBezTo>
                    <a:cubicBezTo>
                      <a:pt x="1436" y="809"/>
                      <a:pt x="1279"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grpSp>
        <p:nvGrpSpPr>
          <p:cNvPr id="2257" name="Google Shape;2257;p52"/>
          <p:cNvGrpSpPr/>
          <p:nvPr/>
        </p:nvGrpSpPr>
        <p:grpSpPr>
          <a:xfrm>
            <a:off x="3127650" y="1420656"/>
            <a:ext cx="1271772" cy="3035406"/>
            <a:chOff x="3217400" y="1410981"/>
            <a:chExt cx="1271772" cy="3035406"/>
          </a:xfrm>
        </p:grpSpPr>
        <p:sp>
          <p:nvSpPr>
            <p:cNvPr id="2258" name="Google Shape;2258;p52"/>
            <p:cNvSpPr/>
            <p:nvPr/>
          </p:nvSpPr>
          <p:spPr>
            <a:xfrm>
              <a:off x="3672967" y="4306304"/>
              <a:ext cx="597982" cy="140083"/>
            </a:xfrm>
            <a:custGeom>
              <a:avLst/>
              <a:gdLst/>
              <a:ahLst/>
              <a:cxnLst/>
              <a:rect l="l" t="t" r="r" b="b"/>
              <a:pathLst>
                <a:path w="41390" h="9696" extrusionOk="0">
                  <a:moveTo>
                    <a:pt x="20672" y="0"/>
                  </a:moveTo>
                  <a:cubicBezTo>
                    <a:pt x="9239" y="0"/>
                    <a:pt x="1" y="2150"/>
                    <a:pt x="1" y="4848"/>
                  </a:cubicBezTo>
                  <a:cubicBezTo>
                    <a:pt x="1" y="7546"/>
                    <a:pt x="9239" y="9696"/>
                    <a:pt x="20672" y="9696"/>
                  </a:cubicBezTo>
                  <a:cubicBezTo>
                    <a:pt x="32151" y="9696"/>
                    <a:pt x="41389" y="7546"/>
                    <a:pt x="41389" y="4848"/>
                  </a:cubicBezTo>
                  <a:cubicBezTo>
                    <a:pt x="41389" y="2150"/>
                    <a:pt x="32151" y="0"/>
                    <a:pt x="206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259" name="Google Shape;2259;p52"/>
            <p:cNvGrpSpPr/>
            <p:nvPr/>
          </p:nvGrpSpPr>
          <p:grpSpPr>
            <a:xfrm>
              <a:off x="3217400" y="1410981"/>
              <a:ext cx="1271772" cy="2983930"/>
              <a:chOff x="5835375" y="1304175"/>
              <a:chExt cx="1535400" cy="3602475"/>
            </a:xfrm>
          </p:grpSpPr>
          <p:sp>
            <p:nvSpPr>
              <p:cNvPr id="2260" name="Google Shape;2260;p52"/>
              <p:cNvSpPr/>
              <p:nvPr/>
            </p:nvSpPr>
            <p:spPr>
              <a:xfrm>
                <a:off x="6834175" y="4556050"/>
                <a:ext cx="240325" cy="348475"/>
              </a:xfrm>
              <a:custGeom>
                <a:avLst/>
                <a:gdLst/>
                <a:ahLst/>
                <a:cxnLst/>
                <a:rect l="l" t="t" r="r" b="b"/>
                <a:pathLst>
                  <a:path w="9613" h="13939" extrusionOk="0">
                    <a:moveTo>
                      <a:pt x="3589" y="1"/>
                    </a:moveTo>
                    <a:lnTo>
                      <a:pt x="35" y="172"/>
                    </a:lnTo>
                    <a:lnTo>
                      <a:pt x="240" y="8852"/>
                    </a:lnTo>
                    <a:cubicBezTo>
                      <a:pt x="240" y="8852"/>
                      <a:pt x="1" y="13193"/>
                      <a:pt x="5264" y="13876"/>
                    </a:cubicBezTo>
                    <a:cubicBezTo>
                      <a:pt x="5589" y="13919"/>
                      <a:pt x="5865" y="13939"/>
                      <a:pt x="6098" y="13939"/>
                    </a:cubicBezTo>
                    <a:cubicBezTo>
                      <a:pt x="9613" y="13939"/>
                      <a:pt x="3179" y="9399"/>
                      <a:pt x="3179" y="9399"/>
                    </a:cubicBezTo>
                    <a:lnTo>
                      <a:pt x="358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1" name="Google Shape;2261;p52"/>
              <p:cNvSpPr/>
              <p:nvPr/>
            </p:nvSpPr>
            <p:spPr>
              <a:xfrm>
                <a:off x="6830775" y="4777350"/>
                <a:ext cx="189700" cy="129300"/>
              </a:xfrm>
              <a:custGeom>
                <a:avLst/>
                <a:gdLst/>
                <a:ahLst/>
                <a:cxnLst/>
                <a:rect l="l" t="t" r="r" b="b"/>
                <a:pathLst>
                  <a:path w="7588" h="5172" extrusionOk="0">
                    <a:moveTo>
                      <a:pt x="376" y="0"/>
                    </a:moveTo>
                    <a:cubicBezTo>
                      <a:pt x="376" y="1"/>
                      <a:pt x="0" y="2051"/>
                      <a:pt x="2051" y="3691"/>
                    </a:cubicBezTo>
                    <a:cubicBezTo>
                      <a:pt x="3293" y="4723"/>
                      <a:pt x="4860" y="5171"/>
                      <a:pt x="5960" y="5171"/>
                    </a:cubicBezTo>
                    <a:cubicBezTo>
                      <a:pt x="6645" y="5171"/>
                      <a:pt x="7149" y="4997"/>
                      <a:pt x="7280" y="4683"/>
                    </a:cubicBezTo>
                    <a:cubicBezTo>
                      <a:pt x="7587" y="3862"/>
                      <a:pt x="4580" y="1505"/>
                      <a:pt x="4580" y="1504"/>
                    </a:cubicBezTo>
                    <a:lnTo>
                      <a:pt x="4580" y="1504"/>
                    </a:lnTo>
                    <a:cubicBezTo>
                      <a:pt x="4580" y="1505"/>
                      <a:pt x="6049" y="3076"/>
                      <a:pt x="5708" y="4033"/>
                    </a:cubicBezTo>
                    <a:cubicBezTo>
                      <a:pt x="5653" y="4193"/>
                      <a:pt x="5485" y="4266"/>
                      <a:pt x="5242" y="4266"/>
                    </a:cubicBezTo>
                    <a:cubicBezTo>
                      <a:pt x="3972" y="4266"/>
                      <a:pt x="634" y="2266"/>
                      <a:pt x="3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2" name="Google Shape;2262;p52"/>
              <p:cNvSpPr/>
              <p:nvPr/>
            </p:nvSpPr>
            <p:spPr>
              <a:xfrm>
                <a:off x="6840175" y="4777350"/>
                <a:ext cx="15400" cy="86325"/>
              </a:xfrm>
              <a:custGeom>
                <a:avLst/>
                <a:gdLst/>
                <a:ahLst/>
                <a:cxnLst/>
                <a:rect l="l" t="t" r="r" b="b"/>
                <a:pathLst>
                  <a:path w="616" h="3453" extrusionOk="0">
                    <a:moveTo>
                      <a:pt x="0" y="0"/>
                    </a:moveTo>
                    <a:lnTo>
                      <a:pt x="0" y="3452"/>
                    </a:lnTo>
                    <a:lnTo>
                      <a:pt x="615" y="3452"/>
                    </a:lnTo>
                    <a:lnTo>
                      <a:pt x="615" y="2154"/>
                    </a:lnTo>
                    <a:lnTo>
                      <a:pt x="171" y="1470"/>
                    </a:lnTo>
                    <a:lnTo>
                      <a:pt x="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3" name="Google Shape;2263;p52"/>
              <p:cNvSpPr/>
              <p:nvPr/>
            </p:nvSpPr>
            <p:spPr>
              <a:xfrm>
                <a:off x="6423850" y="4556050"/>
                <a:ext cx="240325" cy="348475"/>
              </a:xfrm>
              <a:custGeom>
                <a:avLst/>
                <a:gdLst/>
                <a:ahLst/>
                <a:cxnLst/>
                <a:rect l="l" t="t" r="r" b="b"/>
                <a:pathLst>
                  <a:path w="9613" h="13939" extrusionOk="0">
                    <a:moveTo>
                      <a:pt x="6024" y="1"/>
                    </a:moveTo>
                    <a:lnTo>
                      <a:pt x="6434" y="9399"/>
                    </a:lnTo>
                    <a:cubicBezTo>
                      <a:pt x="6434" y="9399"/>
                      <a:pt x="1" y="13939"/>
                      <a:pt x="3516" y="13939"/>
                    </a:cubicBezTo>
                    <a:cubicBezTo>
                      <a:pt x="3748" y="13939"/>
                      <a:pt x="4025" y="13919"/>
                      <a:pt x="4350" y="13876"/>
                    </a:cubicBezTo>
                    <a:cubicBezTo>
                      <a:pt x="9613" y="13193"/>
                      <a:pt x="9373" y="8852"/>
                      <a:pt x="9373" y="8852"/>
                    </a:cubicBezTo>
                    <a:lnTo>
                      <a:pt x="9579" y="172"/>
                    </a:lnTo>
                    <a:lnTo>
                      <a:pt x="60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4" name="Google Shape;2264;p52"/>
              <p:cNvSpPr/>
              <p:nvPr/>
            </p:nvSpPr>
            <p:spPr>
              <a:xfrm>
                <a:off x="6477900" y="4777350"/>
                <a:ext cx="188825" cy="129300"/>
              </a:xfrm>
              <a:custGeom>
                <a:avLst/>
                <a:gdLst/>
                <a:ahLst/>
                <a:cxnLst/>
                <a:rect l="l" t="t" r="r" b="b"/>
                <a:pathLst>
                  <a:path w="7553" h="5172" extrusionOk="0">
                    <a:moveTo>
                      <a:pt x="7211" y="0"/>
                    </a:moveTo>
                    <a:cubicBezTo>
                      <a:pt x="6953" y="2266"/>
                      <a:pt x="3616" y="4266"/>
                      <a:pt x="2346" y="4266"/>
                    </a:cubicBezTo>
                    <a:cubicBezTo>
                      <a:pt x="2102" y="4266"/>
                      <a:pt x="1935" y="4193"/>
                      <a:pt x="1880" y="4033"/>
                    </a:cubicBezTo>
                    <a:cubicBezTo>
                      <a:pt x="1538" y="3076"/>
                      <a:pt x="3007" y="1505"/>
                      <a:pt x="3008" y="1504"/>
                    </a:cubicBezTo>
                    <a:lnTo>
                      <a:pt x="3008" y="1504"/>
                    </a:lnTo>
                    <a:cubicBezTo>
                      <a:pt x="3007" y="1505"/>
                      <a:pt x="0" y="3862"/>
                      <a:pt x="308" y="4683"/>
                    </a:cubicBezTo>
                    <a:cubicBezTo>
                      <a:pt x="426" y="4997"/>
                      <a:pt x="927" y="5171"/>
                      <a:pt x="1613" y="5171"/>
                    </a:cubicBezTo>
                    <a:cubicBezTo>
                      <a:pt x="2715" y="5171"/>
                      <a:pt x="4294" y="4723"/>
                      <a:pt x="5537" y="3691"/>
                    </a:cubicBezTo>
                    <a:cubicBezTo>
                      <a:pt x="7553" y="2051"/>
                      <a:pt x="7212" y="1"/>
                      <a:pt x="72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5" name="Google Shape;2265;p52"/>
              <p:cNvSpPr/>
              <p:nvPr/>
            </p:nvSpPr>
            <p:spPr>
              <a:xfrm>
                <a:off x="6642800" y="4777350"/>
                <a:ext cx="15400" cy="86325"/>
              </a:xfrm>
              <a:custGeom>
                <a:avLst/>
                <a:gdLst/>
                <a:ahLst/>
                <a:cxnLst/>
                <a:rect l="l" t="t" r="r" b="b"/>
                <a:pathLst>
                  <a:path w="616" h="3453" extrusionOk="0">
                    <a:moveTo>
                      <a:pt x="615" y="0"/>
                    </a:moveTo>
                    <a:lnTo>
                      <a:pt x="445" y="1470"/>
                    </a:lnTo>
                    <a:lnTo>
                      <a:pt x="0" y="2154"/>
                    </a:lnTo>
                    <a:lnTo>
                      <a:pt x="0" y="3452"/>
                    </a:lnTo>
                    <a:lnTo>
                      <a:pt x="615" y="3452"/>
                    </a:lnTo>
                    <a:lnTo>
                      <a:pt x="61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6" name="Google Shape;2266;p52"/>
              <p:cNvSpPr/>
              <p:nvPr/>
            </p:nvSpPr>
            <p:spPr>
              <a:xfrm>
                <a:off x="6439450" y="2751550"/>
                <a:ext cx="618625" cy="1907050"/>
              </a:xfrm>
              <a:custGeom>
                <a:avLst/>
                <a:gdLst/>
                <a:ahLst/>
                <a:cxnLst/>
                <a:rect l="l" t="t" r="r" b="b"/>
                <a:pathLst>
                  <a:path w="24745" h="76282" extrusionOk="0">
                    <a:moveTo>
                      <a:pt x="5879" y="0"/>
                    </a:moveTo>
                    <a:cubicBezTo>
                      <a:pt x="5879" y="0"/>
                      <a:pt x="376" y="6801"/>
                      <a:pt x="171" y="15038"/>
                    </a:cubicBezTo>
                    <a:cubicBezTo>
                      <a:pt x="0" y="23308"/>
                      <a:pt x="4204" y="43370"/>
                      <a:pt x="4204" y="43370"/>
                    </a:cubicBezTo>
                    <a:cubicBezTo>
                      <a:pt x="4204" y="43370"/>
                      <a:pt x="3315" y="49453"/>
                      <a:pt x="3247" y="53486"/>
                    </a:cubicBezTo>
                    <a:cubicBezTo>
                      <a:pt x="3145" y="57553"/>
                      <a:pt x="5434" y="76248"/>
                      <a:pt x="5434" y="76248"/>
                    </a:cubicBezTo>
                    <a:lnTo>
                      <a:pt x="9023" y="76248"/>
                    </a:lnTo>
                    <a:lnTo>
                      <a:pt x="12133" y="45181"/>
                    </a:lnTo>
                    <a:lnTo>
                      <a:pt x="11586" y="13124"/>
                    </a:lnTo>
                    <a:lnTo>
                      <a:pt x="11586" y="13124"/>
                    </a:lnTo>
                    <a:cubicBezTo>
                      <a:pt x="11925" y="13223"/>
                      <a:pt x="12286" y="13277"/>
                      <a:pt x="12651" y="13277"/>
                    </a:cubicBezTo>
                    <a:cubicBezTo>
                      <a:pt x="12912" y="13277"/>
                      <a:pt x="13175" y="13249"/>
                      <a:pt x="13432" y="13192"/>
                    </a:cubicBezTo>
                    <a:lnTo>
                      <a:pt x="13432" y="13192"/>
                    </a:lnTo>
                    <a:lnTo>
                      <a:pt x="12646" y="45181"/>
                    </a:lnTo>
                    <a:lnTo>
                      <a:pt x="15756" y="76282"/>
                    </a:lnTo>
                    <a:lnTo>
                      <a:pt x="19310" y="76282"/>
                    </a:lnTo>
                    <a:cubicBezTo>
                      <a:pt x="19310" y="76282"/>
                      <a:pt x="21634" y="57553"/>
                      <a:pt x="21532" y="53486"/>
                    </a:cubicBezTo>
                    <a:cubicBezTo>
                      <a:pt x="21429" y="49453"/>
                      <a:pt x="20540" y="43370"/>
                      <a:pt x="20540" y="43370"/>
                    </a:cubicBezTo>
                    <a:cubicBezTo>
                      <a:pt x="20540" y="43370"/>
                      <a:pt x="24744" y="23274"/>
                      <a:pt x="24573" y="15038"/>
                    </a:cubicBezTo>
                    <a:cubicBezTo>
                      <a:pt x="24402" y="6801"/>
                      <a:pt x="18866" y="0"/>
                      <a:pt x="188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7" name="Google Shape;2267;p52"/>
              <p:cNvSpPr/>
              <p:nvPr/>
            </p:nvSpPr>
            <p:spPr>
              <a:xfrm>
                <a:off x="6443725" y="2751550"/>
                <a:ext cx="608350" cy="541700"/>
              </a:xfrm>
              <a:custGeom>
                <a:avLst/>
                <a:gdLst/>
                <a:ahLst/>
                <a:cxnLst/>
                <a:rect l="l" t="t" r="r" b="b"/>
                <a:pathLst>
                  <a:path w="24334" h="21668" extrusionOk="0">
                    <a:moveTo>
                      <a:pt x="5708" y="0"/>
                    </a:moveTo>
                    <a:cubicBezTo>
                      <a:pt x="5708" y="0"/>
                      <a:pt x="205" y="6801"/>
                      <a:pt x="0" y="15038"/>
                    </a:cubicBezTo>
                    <a:cubicBezTo>
                      <a:pt x="0" y="17259"/>
                      <a:pt x="171" y="19481"/>
                      <a:pt x="444" y="21668"/>
                    </a:cubicBezTo>
                    <a:lnTo>
                      <a:pt x="1982" y="21190"/>
                    </a:lnTo>
                    <a:cubicBezTo>
                      <a:pt x="5161" y="20233"/>
                      <a:pt x="8339" y="19241"/>
                      <a:pt x="11483" y="18216"/>
                    </a:cubicBezTo>
                    <a:lnTo>
                      <a:pt x="11381" y="13090"/>
                    </a:lnTo>
                    <a:lnTo>
                      <a:pt x="11381" y="13090"/>
                    </a:lnTo>
                    <a:cubicBezTo>
                      <a:pt x="11739" y="13189"/>
                      <a:pt x="12109" y="13242"/>
                      <a:pt x="12477" y="13242"/>
                    </a:cubicBezTo>
                    <a:cubicBezTo>
                      <a:pt x="12741" y="13242"/>
                      <a:pt x="13004" y="13215"/>
                      <a:pt x="13261" y="13158"/>
                    </a:cubicBezTo>
                    <a:lnTo>
                      <a:pt x="13261" y="13158"/>
                    </a:lnTo>
                    <a:lnTo>
                      <a:pt x="13158" y="17669"/>
                    </a:lnTo>
                    <a:cubicBezTo>
                      <a:pt x="16918" y="16473"/>
                      <a:pt x="20643" y="15277"/>
                      <a:pt x="24334" y="14012"/>
                    </a:cubicBezTo>
                    <a:cubicBezTo>
                      <a:pt x="23753" y="6220"/>
                      <a:pt x="18695" y="0"/>
                      <a:pt x="18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8" name="Google Shape;2268;p52"/>
              <p:cNvSpPr/>
              <p:nvPr/>
            </p:nvSpPr>
            <p:spPr>
              <a:xfrm>
                <a:off x="6680925" y="3067325"/>
                <a:ext cx="152425" cy="19175"/>
              </a:xfrm>
              <a:custGeom>
                <a:avLst/>
                <a:gdLst/>
                <a:ahLst/>
                <a:cxnLst/>
                <a:rect l="l" t="t" r="r" b="b"/>
                <a:pathLst>
                  <a:path w="6097" h="767" extrusionOk="0">
                    <a:moveTo>
                      <a:pt x="5946" y="1"/>
                    </a:moveTo>
                    <a:cubicBezTo>
                      <a:pt x="5928" y="1"/>
                      <a:pt x="5910" y="5"/>
                      <a:pt x="5892" y="14"/>
                    </a:cubicBezTo>
                    <a:cubicBezTo>
                      <a:pt x="4809" y="379"/>
                      <a:pt x="3822" y="500"/>
                      <a:pt x="2987" y="500"/>
                    </a:cubicBezTo>
                    <a:cubicBezTo>
                      <a:pt x="1316" y="500"/>
                      <a:pt x="252" y="14"/>
                      <a:pt x="252" y="14"/>
                    </a:cubicBezTo>
                    <a:cubicBezTo>
                      <a:pt x="232" y="6"/>
                      <a:pt x="212" y="2"/>
                      <a:pt x="193" y="2"/>
                    </a:cubicBezTo>
                    <a:cubicBezTo>
                      <a:pt x="61" y="2"/>
                      <a:pt x="0" y="194"/>
                      <a:pt x="150" y="254"/>
                    </a:cubicBezTo>
                    <a:cubicBezTo>
                      <a:pt x="1039" y="595"/>
                      <a:pt x="1995" y="766"/>
                      <a:pt x="2952" y="766"/>
                    </a:cubicBezTo>
                    <a:cubicBezTo>
                      <a:pt x="3978" y="732"/>
                      <a:pt x="5003" y="561"/>
                      <a:pt x="5994" y="254"/>
                    </a:cubicBezTo>
                    <a:cubicBezTo>
                      <a:pt x="6063" y="219"/>
                      <a:pt x="6097" y="151"/>
                      <a:pt x="6063" y="83"/>
                    </a:cubicBezTo>
                    <a:cubicBezTo>
                      <a:pt x="6037" y="33"/>
                      <a:pt x="5994" y="1"/>
                      <a:pt x="59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69" name="Google Shape;2269;p52"/>
              <p:cNvSpPr/>
              <p:nvPr/>
            </p:nvSpPr>
            <p:spPr>
              <a:xfrm>
                <a:off x="6737625" y="2761800"/>
                <a:ext cx="41900" cy="165150"/>
              </a:xfrm>
              <a:custGeom>
                <a:avLst/>
                <a:gdLst/>
                <a:ahLst/>
                <a:cxnLst/>
                <a:rect l="l" t="t" r="r" b="b"/>
                <a:pathLst>
                  <a:path w="1676" h="6606" extrusionOk="0">
                    <a:moveTo>
                      <a:pt x="1129" y="0"/>
                    </a:moveTo>
                    <a:cubicBezTo>
                      <a:pt x="1060" y="0"/>
                      <a:pt x="992" y="69"/>
                      <a:pt x="992" y="137"/>
                    </a:cubicBezTo>
                    <a:lnTo>
                      <a:pt x="1402" y="6357"/>
                    </a:lnTo>
                    <a:lnTo>
                      <a:pt x="138" y="6357"/>
                    </a:lnTo>
                    <a:cubicBezTo>
                      <a:pt x="69" y="6357"/>
                      <a:pt x="1" y="6391"/>
                      <a:pt x="1" y="6494"/>
                    </a:cubicBezTo>
                    <a:cubicBezTo>
                      <a:pt x="1" y="6550"/>
                      <a:pt x="46" y="6605"/>
                      <a:pt x="100" y="6605"/>
                    </a:cubicBezTo>
                    <a:cubicBezTo>
                      <a:pt x="113" y="6605"/>
                      <a:pt x="125" y="6603"/>
                      <a:pt x="138" y="6596"/>
                    </a:cubicBezTo>
                    <a:lnTo>
                      <a:pt x="1573" y="6596"/>
                    </a:lnTo>
                    <a:cubicBezTo>
                      <a:pt x="1607" y="6596"/>
                      <a:pt x="1641" y="6596"/>
                      <a:pt x="1641" y="6562"/>
                    </a:cubicBezTo>
                    <a:cubicBezTo>
                      <a:pt x="1676" y="6528"/>
                      <a:pt x="1676" y="6494"/>
                      <a:pt x="1676" y="6460"/>
                    </a:cubicBezTo>
                    <a:lnTo>
                      <a:pt x="1265" y="137"/>
                    </a:lnTo>
                    <a:cubicBezTo>
                      <a:pt x="1265" y="69"/>
                      <a:pt x="1197" y="0"/>
                      <a:pt x="11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0" name="Google Shape;2270;p52"/>
              <p:cNvSpPr/>
              <p:nvPr/>
            </p:nvSpPr>
            <p:spPr>
              <a:xfrm>
                <a:off x="6724825" y="2761800"/>
                <a:ext cx="6850" cy="221300"/>
              </a:xfrm>
              <a:custGeom>
                <a:avLst/>
                <a:gdLst/>
                <a:ahLst/>
                <a:cxnLst/>
                <a:rect l="l" t="t" r="r" b="b"/>
                <a:pathLst>
                  <a:path w="274" h="8852" extrusionOk="0">
                    <a:moveTo>
                      <a:pt x="137" y="0"/>
                    </a:moveTo>
                    <a:cubicBezTo>
                      <a:pt x="69" y="0"/>
                      <a:pt x="0" y="69"/>
                      <a:pt x="0" y="137"/>
                    </a:cubicBezTo>
                    <a:lnTo>
                      <a:pt x="0" y="8715"/>
                    </a:lnTo>
                    <a:cubicBezTo>
                      <a:pt x="0" y="8784"/>
                      <a:pt x="69" y="8852"/>
                      <a:pt x="137" y="8852"/>
                    </a:cubicBezTo>
                    <a:cubicBezTo>
                      <a:pt x="205" y="8852"/>
                      <a:pt x="274" y="8784"/>
                      <a:pt x="274" y="8715"/>
                    </a:cubicBezTo>
                    <a:lnTo>
                      <a:pt x="274" y="137"/>
                    </a:lnTo>
                    <a:cubicBezTo>
                      <a:pt x="274" y="69"/>
                      <a:pt x="205" y="0"/>
                      <a:pt x="1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1" name="Google Shape;2271;p52"/>
              <p:cNvSpPr/>
              <p:nvPr/>
            </p:nvSpPr>
            <p:spPr>
              <a:xfrm>
                <a:off x="6548800" y="2760075"/>
                <a:ext cx="123075" cy="83775"/>
              </a:xfrm>
              <a:custGeom>
                <a:avLst/>
                <a:gdLst/>
                <a:ahLst/>
                <a:cxnLst/>
                <a:rect l="l" t="t" r="r" b="b"/>
                <a:pathLst>
                  <a:path w="4923" h="3351" extrusionOk="0">
                    <a:moveTo>
                      <a:pt x="4786" y="1"/>
                    </a:moveTo>
                    <a:cubicBezTo>
                      <a:pt x="4717" y="1"/>
                      <a:pt x="4649" y="35"/>
                      <a:pt x="4649" y="103"/>
                    </a:cubicBezTo>
                    <a:cubicBezTo>
                      <a:pt x="4512" y="1095"/>
                      <a:pt x="3897" y="1949"/>
                      <a:pt x="3043" y="2427"/>
                    </a:cubicBezTo>
                    <a:cubicBezTo>
                      <a:pt x="2210" y="2844"/>
                      <a:pt x="1287" y="3080"/>
                      <a:pt x="331" y="3080"/>
                    </a:cubicBezTo>
                    <a:cubicBezTo>
                      <a:pt x="267" y="3080"/>
                      <a:pt x="202" y="3079"/>
                      <a:pt x="138" y="3077"/>
                    </a:cubicBezTo>
                    <a:cubicBezTo>
                      <a:pt x="1" y="3111"/>
                      <a:pt x="1" y="3316"/>
                      <a:pt x="138" y="3350"/>
                    </a:cubicBezTo>
                    <a:cubicBezTo>
                      <a:pt x="1197" y="3350"/>
                      <a:pt x="2222" y="3111"/>
                      <a:pt x="3145" y="2632"/>
                    </a:cubicBezTo>
                    <a:cubicBezTo>
                      <a:pt x="4102" y="2154"/>
                      <a:pt x="4751" y="1197"/>
                      <a:pt x="4888" y="138"/>
                    </a:cubicBezTo>
                    <a:cubicBezTo>
                      <a:pt x="4922" y="69"/>
                      <a:pt x="4854" y="1"/>
                      <a:pt x="47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2" name="Google Shape;2272;p52"/>
              <p:cNvSpPr/>
              <p:nvPr/>
            </p:nvSpPr>
            <p:spPr>
              <a:xfrm>
                <a:off x="6833325" y="2760075"/>
                <a:ext cx="122200" cy="83775"/>
              </a:xfrm>
              <a:custGeom>
                <a:avLst/>
                <a:gdLst/>
                <a:ahLst/>
                <a:cxnLst/>
                <a:rect l="l" t="t" r="r" b="b"/>
                <a:pathLst>
                  <a:path w="4888" h="3351" extrusionOk="0">
                    <a:moveTo>
                      <a:pt x="137" y="1"/>
                    </a:moveTo>
                    <a:cubicBezTo>
                      <a:pt x="69" y="1"/>
                      <a:pt x="1" y="69"/>
                      <a:pt x="1" y="138"/>
                    </a:cubicBezTo>
                    <a:cubicBezTo>
                      <a:pt x="172" y="1197"/>
                      <a:pt x="821" y="2120"/>
                      <a:pt x="1778" y="2632"/>
                    </a:cubicBezTo>
                    <a:cubicBezTo>
                      <a:pt x="2666" y="3111"/>
                      <a:pt x="3726" y="3350"/>
                      <a:pt x="4751" y="3350"/>
                    </a:cubicBezTo>
                    <a:cubicBezTo>
                      <a:pt x="4888" y="3316"/>
                      <a:pt x="4888" y="3111"/>
                      <a:pt x="4751" y="3077"/>
                    </a:cubicBezTo>
                    <a:cubicBezTo>
                      <a:pt x="4689" y="3079"/>
                      <a:pt x="4626" y="3080"/>
                      <a:pt x="4564" y="3080"/>
                    </a:cubicBezTo>
                    <a:cubicBezTo>
                      <a:pt x="3636" y="3080"/>
                      <a:pt x="2713" y="2844"/>
                      <a:pt x="1880" y="2427"/>
                    </a:cubicBezTo>
                    <a:cubicBezTo>
                      <a:pt x="992" y="1949"/>
                      <a:pt x="411" y="1095"/>
                      <a:pt x="274" y="103"/>
                    </a:cubicBezTo>
                    <a:cubicBezTo>
                      <a:pt x="274" y="35"/>
                      <a:pt x="206"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3" name="Google Shape;2273;p52"/>
              <p:cNvSpPr/>
              <p:nvPr/>
            </p:nvSpPr>
            <p:spPr>
              <a:xfrm>
                <a:off x="6777800" y="2765200"/>
                <a:ext cx="12825" cy="29075"/>
              </a:xfrm>
              <a:custGeom>
                <a:avLst/>
                <a:gdLst/>
                <a:ahLst/>
                <a:cxnLst/>
                <a:rect l="l" t="t" r="r" b="b"/>
                <a:pathLst>
                  <a:path w="513" h="1163" extrusionOk="0">
                    <a:moveTo>
                      <a:pt x="239" y="1"/>
                    </a:moveTo>
                    <a:cubicBezTo>
                      <a:pt x="103" y="1"/>
                      <a:pt x="0" y="274"/>
                      <a:pt x="0" y="582"/>
                    </a:cubicBezTo>
                    <a:cubicBezTo>
                      <a:pt x="0" y="924"/>
                      <a:pt x="103" y="1163"/>
                      <a:pt x="239" y="1163"/>
                    </a:cubicBezTo>
                    <a:cubicBezTo>
                      <a:pt x="410" y="1163"/>
                      <a:pt x="513" y="924"/>
                      <a:pt x="513" y="582"/>
                    </a:cubicBezTo>
                    <a:cubicBezTo>
                      <a:pt x="513" y="274"/>
                      <a:pt x="410" y="1"/>
                      <a:pt x="2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4" name="Google Shape;2274;p52"/>
              <p:cNvSpPr/>
              <p:nvPr/>
            </p:nvSpPr>
            <p:spPr>
              <a:xfrm>
                <a:off x="6606900" y="3103550"/>
                <a:ext cx="64125" cy="1501225"/>
              </a:xfrm>
              <a:custGeom>
                <a:avLst/>
                <a:gdLst/>
                <a:ahLst/>
                <a:cxnLst/>
                <a:rect l="l" t="t" r="r" b="b"/>
                <a:pathLst>
                  <a:path w="2565" h="60049" extrusionOk="0">
                    <a:moveTo>
                      <a:pt x="138" y="1"/>
                    </a:moveTo>
                    <a:cubicBezTo>
                      <a:pt x="69" y="1"/>
                      <a:pt x="1" y="69"/>
                      <a:pt x="1" y="138"/>
                    </a:cubicBezTo>
                    <a:lnTo>
                      <a:pt x="2325" y="29563"/>
                    </a:lnTo>
                    <a:lnTo>
                      <a:pt x="411" y="59912"/>
                    </a:lnTo>
                    <a:cubicBezTo>
                      <a:pt x="377" y="59980"/>
                      <a:pt x="445" y="60049"/>
                      <a:pt x="514" y="60049"/>
                    </a:cubicBezTo>
                    <a:cubicBezTo>
                      <a:pt x="582" y="60049"/>
                      <a:pt x="650" y="59980"/>
                      <a:pt x="650" y="59946"/>
                    </a:cubicBezTo>
                    <a:lnTo>
                      <a:pt x="2564" y="29563"/>
                    </a:lnTo>
                    <a:lnTo>
                      <a:pt x="240" y="138"/>
                    </a:lnTo>
                    <a:cubicBezTo>
                      <a:pt x="240" y="69"/>
                      <a:pt x="206" y="1"/>
                      <a:pt x="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5" name="Google Shape;2275;p52"/>
              <p:cNvSpPr/>
              <p:nvPr/>
            </p:nvSpPr>
            <p:spPr>
              <a:xfrm>
                <a:off x="6823925" y="3103550"/>
                <a:ext cx="64100" cy="1501225"/>
              </a:xfrm>
              <a:custGeom>
                <a:avLst/>
                <a:gdLst/>
                <a:ahLst/>
                <a:cxnLst/>
                <a:rect l="l" t="t" r="r" b="b"/>
                <a:pathLst>
                  <a:path w="2564" h="60049" extrusionOk="0">
                    <a:moveTo>
                      <a:pt x="2461" y="1"/>
                    </a:moveTo>
                    <a:cubicBezTo>
                      <a:pt x="2393" y="1"/>
                      <a:pt x="2325" y="69"/>
                      <a:pt x="2325" y="138"/>
                    </a:cubicBezTo>
                    <a:lnTo>
                      <a:pt x="1" y="29598"/>
                    </a:lnTo>
                    <a:lnTo>
                      <a:pt x="1915" y="59912"/>
                    </a:lnTo>
                    <a:cubicBezTo>
                      <a:pt x="1949" y="59980"/>
                      <a:pt x="1983" y="60049"/>
                      <a:pt x="2051" y="60049"/>
                    </a:cubicBezTo>
                    <a:cubicBezTo>
                      <a:pt x="2120" y="60015"/>
                      <a:pt x="2188" y="59980"/>
                      <a:pt x="2188" y="59912"/>
                    </a:cubicBezTo>
                    <a:lnTo>
                      <a:pt x="240" y="29563"/>
                    </a:lnTo>
                    <a:lnTo>
                      <a:pt x="2564" y="138"/>
                    </a:lnTo>
                    <a:cubicBezTo>
                      <a:pt x="2564" y="69"/>
                      <a:pt x="2530" y="35"/>
                      <a:pt x="24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6" name="Google Shape;2276;p52"/>
              <p:cNvSpPr/>
              <p:nvPr/>
            </p:nvSpPr>
            <p:spPr>
              <a:xfrm>
                <a:off x="6160900" y="1554300"/>
                <a:ext cx="622050" cy="866100"/>
              </a:xfrm>
              <a:custGeom>
                <a:avLst/>
                <a:gdLst/>
                <a:ahLst/>
                <a:cxnLst/>
                <a:rect l="l" t="t" r="r" b="b"/>
                <a:pathLst>
                  <a:path w="24882" h="34644" extrusionOk="0">
                    <a:moveTo>
                      <a:pt x="17964" y="0"/>
                    </a:moveTo>
                    <a:cubicBezTo>
                      <a:pt x="16189" y="0"/>
                      <a:pt x="14461" y="2383"/>
                      <a:pt x="12988" y="3495"/>
                    </a:cubicBezTo>
                    <a:cubicBezTo>
                      <a:pt x="11279" y="4759"/>
                      <a:pt x="9570" y="6571"/>
                      <a:pt x="9912" y="8656"/>
                    </a:cubicBezTo>
                    <a:cubicBezTo>
                      <a:pt x="10220" y="10399"/>
                      <a:pt x="11894" y="11595"/>
                      <a:pt x="12475" y="13269"/>
                    </a:cubicBezTo>
                    <a:cubicBezTo>
                      <a:pt x="12714" y="13850"/>
                      <a:pt x="12749" y="14534"/>
                      <a:pt x="12338" y="15012"/>
                    </a:cubicBezTo>
                    <a:cubicBezTo>
                      <a:pt x="11988" y="15304"/>
                      <a:pt x="11538" y="15472"/>
                      <a:pt x="11095" y="15472"/>
                    </a:cubicBezTo>
                    <a:cubicBezTo>
                      <a:pt x="11019" y="15472"/>
                      <a:pt x="10944" y="15467"/>
                      <a:pt x="10869" y="15457"/>
                    </a:cubicBezTo>
                    <a:cubicBezTo>
                      <a:pt x="9707" y="15423"/>
                      <a:pt x="8579" y="15115"/>
                      <a:pt x="7417" y="15081"/>
                    </a:cubicBezTo>
                    <a:cubicBezTo>
                      <a:pt x="7333" y="15078"/>
                      <a:pt x="7249" y="15076"/>
                      <a:pt x="7165" y="15076"/>
                    </a:cubicBezTo>
                    <a:cubicBezTo>
                      <a:pt x="4583" y="15076"/>
                      <a:pt x="2019" y="16594"/>
                      <a:pt x="1026" y="18977"/>
                    </a:cubicBezTo>
                    <a:cubicBezTo>
                      <a:pt x="1" y="21438"/>
                      <a:pt x="992" y="24616"/>
                      <a:pt x="3316" y="25846"/>
                    </a:cubicBezTo>
                    <a:cubicBezTo>
                      <a:pt x="4341" y="26327"/>
                      <a:pt x="5457" y="26567"/>
                      <a:pt x="6578" y="26567"/>
                    </a:cubicBezTo>
                    <a:cubicBezTo>
                      <a:pt x="6652" y="26567"/>
                      <a:pt x="6727" y="26566"/>
                      <a:pt x="6802" y="26564"/>
                    </a:cubicBezTo>
                    <a:cubicBezTo>
                      <a:pt x="7349" y="26564"/>
                      <a:pt x="7964" y="26564"/>
                      <a:pt x="8408" y="26906"/>
                    </a:cubicBezTo>
                    <a:cubicBezTo>
                      <a:pt x="8921" y="27350"/>
                      <a:pt x="8955" y="28205"/>
                      <a:pt x="8750" y="28820"/>
                    </a:cubicBezTo>
                    <a:cubicBezTo>
                      <a:pt x="8545" y="29469"/>
                      <a:pt x="8169" y="30118"/>
                      <a:pt x="8066" y="30802"/>
                    </a:cubicBezTo>
                    <a:cubicBezTo>
                      <a:pt x="7964" y="31896"/>
                      <a:pt x="8477" y="32989"/>
                      <a:pt x="9399" y="33639"/>
                    </a:cubicBezTo>
                    <a:cubicBezTo>
                      <a:pt x="10288" y="34254"/>
                      <a:pt x="11382" y="34595"/>
                      <a:pt x="12475" y="34630"/>
                    </a:cubicBezTo>
                    <a:cubicBezTo>
                      <a:pt x="12644" y="34639"/>
                      <a:pt x="12812" y="34644"/>
                      <a:pt x="12980" y="34644"/>
                    </a:cubicBezTo>
                    <a:cubicBezTo>
                      <a:pt x="16460" y="34644"/>
                      <a:pt x="19820" y="32647"/>
                      <a:pt x="21874" y="29811"/>
                    </a:cubicBezTo>
                    <a:cubicBezTo>
                      <a:pt x="24061" y="26837"/>
                      <a:pt x="24881" y="23044"/>
                      <a:pt x="24881" y="19387"/>
                    </a:cubicBezTo>
                    <a:cubicBezTo>
                      <a:pt x="24881" y="15730"/>
                      <a:pt x="24061" y="12107"/>
                      <a:pt x="23104" y="8553"/>
                    </a:cubicBezTo>
                    <a:cubicBezTo>
                      <a:pt x="22421" y="5921"/>
                      <a:pt x="21600" y="2914"/>
                      <a:pt x="19686" y="863"/>
                    </a:cubicBezTo>
                    <a:cubicBezTo>
                      <a:pt x="19112" y="247"/>
                      <a:pt x="18536" y="0"/>
                      <a:pt x="179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7" name="Google Shape;2277;p52"/>
              <p:cNvSpPr/>
              <p:nvPr/>
            </p:nvSpPr>
            <p:spPr>
              <a:xfrm>
                <a:off x="6748750" y="1554300"/>
                <a:ext cx="622025" cy="866100"/>
              </a:xfrm>
              <a:custGeom>
                <a:avLst/>
                <a:gdLst/>
                <a:ahLst/>
                <a:cxnLst/>
                <a:rect l="l" t="t" r="r" b="b"/>
                <a:pathLst>
                  <a:path w="24881" h="34644" extrusionOk="0">
                    <a:moveTo>
                      <a:pt x="6917" y="0"/>
                    </a:moveTo>
                    <a:cubicBezTo>
                      <a:pt x="6346" y="0"/>
                      <a:pt x="5769" y="247"/>
                      <a:pt x="5195" y="863"/>
                    </a:cubicBezTo>
                    <a:cubicBezTo>
                      <a:pt x="3281" y="2914"/>
                      <a:pt x="2461" y="5921"/>
                      <a:pt x="1777" y="8553"/>
                    </a:cubicBezTo>
                    <a:cubicBezTo>
                      <a:pt x="820" y="12107"/>
                      <a:pt x="0" y="15730"/>
                      <a:pt x="0" y="19387"/>
                    </a:cubicBezTo>
                    <a:cubicBezTo>
                      <a:pt x="0" y="23044"/>
                      <a:pt x="820" y="26837"/>
                      <a:pt x="3008" y="29811"/>
                    </a:cubicBezTo>
                    <a:cubicBezTo>
                      <a:pt x="5062" y="32647"/>
                      <a:pt x="8422" y="34644"/>
                      <a:pt x="11901" y="34644"/>
                    </a:cubicBezTo>
                    <a:cubicBezTo>
                      <a:pt x="12069" y="34644"/>
                      <a:pt x="12238" y="34639"/>
                      <a:pt x="12406" y="34630"/>
                    </a:cubicBezTo>
                    <a:cubicBezTo>
                      <a:pt x="13500" y="34595"/>
                      <a:pt x="14594" y="34254"/>
                      <a:pt x="15482" y="33639"/>
                    </a:cubicBezTo>
                    <a:cubicBezTo>
                      <a:pt x="16405" y="32989"/>
                      <a:pt x="16918" y="31896"/>
                      <a:pt x="16815" y="30802"/>
                    </a:cubicBezTo>
                    <a:cubicBezTo>
                      <a:pt x="16713" y="30118"/>
                      <a:pt x="16337" y="29469"/>
                      <a:pt x="16132" y="28820"/>
                    </a:cubicBezTo>
                    <a:cubicBezTo>
                      <a:pt x="15926" y="28205"/>
                      <a:pt x="15961" y="27350"/>
                      <a:pt x="16507" y="26906"/>
                    </a:cubicBezTo>
                    <a:cubicBezTo>
                      <a:pt x="16918" y="26564"/>
                      <a:pt x="17533" y="26564"/>
                      <a:pt x="18080" y="26564"/>
                    </a:cubicBezTo>
                    <a:cubicBezTo>
                      <a:pt x="18154" y="26566"/>
                      <a:pt x="18229" y="26567"/>
                      <a:pt x="18304" y="26567"/>
                    </a:cubicBezTo>
                    <a:cubicBezTo>
                      <a:pt x="19425" y="26567"/>
                      <a:pt x="20540" y="26327"/>
                      <a:pt x="21566" y="25846"/>
                    </a:cubicBezTo>
                    <a:cubicBezTo>
                      <a:pt x="23890" y="24616"/>
                      <a:pt x="24881" y="21438"/>
                      <a:pt x="23855" y="18977"/>
                    </a:cubicBezTo>
                    <a:cubicBezTo>
                      <a:pt x="22862" y="16594"/>
                      <a:pt x="20298" y="15076"/>
                      <a:pt x="17716" y="15076"/>
                    </a:cubicBezTo>
                    <a:cubicBezTo>
                      <a:pt x="17632" y="15076"/>
                      <a:pt x="17548" y="15078"/>
                      <a:pt x="17464" y="15081"/>
                    </a:cubicBezTo>
                    <a:cubicBezTo>
                      <a:pt x="16302" y="15115"/>
                      <a:pt x="15175" y="15423"/>
                      <a:pt x="14013" y="15457"/>
                    </a:cubicBezTo>
                    <a:cubicBezTo>
                      <a:pt x="13938" y="15467"/>
                      <a:pt x="13862" y="15472"/>
                      <a:pt x="13787" y="15472"/>
                    </a:cubicBezTo>
                    <a:cubicBezTo>
                      <a:pt x="13343" y="15472"/>
                      <a:pt x="12893" y="15304"/>
                      <a:pt x="12543" y="15012"/>
                    </a:cubicBezTo>
                    <a:cubicBezTo>
                      <a:pt x="12133" y="14534"/>
                      <a:pt x="12167" y="13850"/>
                      <a:pt x="12406" y="13269"/>
                    </a:cubicBezTo>
                    <a:cubicBezTo>
                      <a:pt x="13021" y="11595"/>
                      <a:pt x="14662" y="10399"/>
                      <a:pt x="14970" y="8656"/>
                    </a:cubicBezTo>
                    <a:cubicBezTo>
                      <a:pt x="15311" y="6571"/>
                      <a:pt x="13602" y="4759"/>
                      <a:pt x="11894" y="3495"/>
                    </a:cubicBezTo>
                    <a:cubicBezTo>
                      <a:pt x="10420" y="2383"/>
                      <a:pt x="8692" y="0"/>
                      <a:pt x="69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8" name="Google Shape;2278;p52"/>
              <p:cNvSpPr/>
              <p:nvPr/>
            </p:nvSpPr>
            <p:spPr>
              <a:xfrm>
                <a:off x="6513775" y="2074000"/>
                <a:ext cx="492175" cy="677575"/>
              </a:xfrm>
              <a:custGeom>
                <a:avLst/>
                <a:gdLst/>
                <a:ahLst/>
                <a:cxnLst/>
                <a:rect l="l" t="t" r="r" b="b"/>
                <a:pathLst>
                  <a:path w="19687" h="27103" extrusionOk="0">
                    <a:moveTo>
                      <a:pt x="15073" y="0"/>
                    </a:moveTo>
                    <a:cubicBezTo>
                      <a:pt x="14492" y="1743"/>
                      <a:pt x="14081" y="3520"/>
                      <a:pt x="13398" y="5263"/>
                    </a:cubicBezTo>
                    <a:cubicBezTo>
                      <a:pt x="12954" y="6289"/>
                      <a:pt x="12475" y="7314"/>
                      <a:pt x="11928" y="8305"/>
                    </a:cubicBezTo>
                    <a:cubicBezTo>
                      <a:pt x="11552" y="9057"/>
                      <a:pt x="11142" y="9980"/>
                      <a:pt x="10459" y="10492"/>
                    </a:cubicBezTo>
                    <a:cubicBezTo>
                      <a:pt x="10252" y="10651"/>
                      <a:pt x="10009" y="10729"/>
                      <a:pt x="9770" y="10729"/>
                    </a:cubicBezTo>
                    <a:cubicBezTo>
                      <a:pt x="9495" y="10729"/>
                      <a:pt x="9225" y="10625"/>
                      <a:pt x="9023" y="10424"/>
                    </a:cubicBezTo>
                    <a:cubicBezTo>
                      <a:pt x="8716" y="10048"/>
                      <a:pt x="8442" y="9672"/>
                      <a:pt x="8237" y="9228"/>
                    </a:cubicBezTo>
                    <a:cubicBezTo>
                      <a:pt x="7895" y="8579"/>
                      <a:pt x="7485" y="7998"/>
                      <a:pt x="7109" y="7382"/>
                    </a:cubicBezTo>
                    <a:cubicBezTo>
                      <a:pt x="5742" y="5229"/>
                      <a:pt x="4444" y="2837"/>
                      <a:pt x="4033" y="308"/>
                    </a:cubicBezTo>
                    <a:lnTo>
                      <a:pt x="1" y="2563"/>
                    </a:lnTo>
                    <a:lnTo>
                      <a:pt x="2940" y="27102"/>
                    </a:lnTo>
                    <a:lnTo>
                      <a:pt x="15893" y="27102"/>
                    </a:lnTo>
                    <a:lnTo>
                      <a:pt x="19686" y="2563"/>
                    </a:lnTo>
                    <a:lnTo>
                      <a:pt x="1507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9" name="Google Shape;2279;p52"/>
              <p:cNvSpPr/>
              <p:nvPr/>
            </p:nvSpPr>
            <p:spPr>
              <a:xfrm>
                <a:off x="6977725" y="2138075"/>
                <a:ext cx="170050" cy="1075725"/>
              </a:xfrm>
              <a:custGeom>
                <a:avLst/>
                <a:gdLst/>
                <a:ahLst/>
                <a:cxnLst/>
                <a:rect l="l" t="t" r="r" b="b"/>
                <a:pathLst>
                  <a:path w="6802" h="43029" extrusionOk="0">
                    <a:moveTo>
                      <a:pt x="1128" y="0"/>
                    </a:moveTo>
                    <a:lnTo>
                      <a:pt x="1" y="7314"/>
                    </a:lnTo>
                    <a:lnTo>
                      <a:pt x="3418" y="35886"/>
                    </a:lnTo>
                    <a:lnTo>
                      <a:pt x="2393" y="37834"/>
                    </a:lnTo>
                    <a:lnTo>
                      <a:pt x="2017" y="41149"/>
                    </a:lnTo>
                    <a:cubicBezTo>
                      <a:pt x="3042" y="40670"/>
                      <a:pt x="3452" y="37936"/>
                      <a:pt x="3452" y="37936"/>
                    </a:cubicBezTo>
                    <a:lnTo>
                      <a:pt x="4033" y="39167"/>
                    </a:lnTo>
                    <a:lnTo>
                      <a:pt x="2735" y="43029"/>
                    </a:lnTo>
                    <a:lnTo>
                      <a:pt x="5537" y="42789"/>
                    </a:lnTo>
                    <a:lnTo>
                      <a:pt x="6802" y="38791"/>
                    </a:lnTo>
                    <a:lnTo>
                      <a:pt x="5981" y="35886"/>
                    </a:lnTo>
                    <a:cubicBezTo>
                      <a:pt x="5981" y="35886"/>
                      <a:pt x="5127" y="9091"/>
                      <a:pt x="4546" y="5469"/>
                    </a:cubicBezTo>
                    <a:cubicBezTo>
                      <a:pt x="4136" y="3247"/>
                      <a:pt x="2906" y="1299"/>
                      <a:pt x="11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0" name="Google Shape;2280;p52"/>
              <p:cNvSpPr/>
              <p:nvPr/>
            </p:nvSpPr>
            <p:spPr>
              <a:xfrm>
                <a:off x="6977725" y="2138075"/>
                <a:ext cx="100850" cy="203375"/>
              </a:xfrm>
              <a:custGeom>
                <a:avLst/>
                <a:gdLst/>
                <a:ahLst/>
                <a:cxnLst/>
                <a:rect l="l" t="t" r="r" b="b"/>
                <a:pathLst>
                  <a:path w="4034" h="8135" extrusionOk="0">
                    <a:moveTo>
                      <a:pt x="1128" y="0"/>
                    </a:moveTo>
                    <a:lnTo>
                      <a:pt x="1" y="7314"/>
                    </a:lnTo>
                    <a:lnTo>
                      <a:pt x="69" y="8134"/>
                    </a:lnTo>
                    <a:cubicBezTo>
                      <a:pt x="1299" y="6562"/>
                      <a:pt x="2666" y="5093"/>
                      <a:pt x="4033" y="3657"/>
                    </a:cubicBezTo>
                    <a:cubicBezTo>
                      <a:pt x="3418" y="2188"/>
                      <a:pt x="2393" y="923"/>
                      <a:pt x="112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1" name="Google Shape;2281;p52"/>
              <p:cNvSpPr/>
              <p:nvPr/>
            </p:nvSpPr>
            <p:spPr>
              <a:xfrm>
                <a:off x="7100750" y="3118525"/>
                <a:ext cx="29075" cy="92725"/>
              </a:xfrm>
              <a:custGeom>
                <a:avLst/>
                <a:gdLst/>
                <a:ahLst/>
                <a:cxnLst/>
                <a:rect l="l" t="t" r="r" b="b"/>
                <a:pathLst>
                  <a:path w="1163" h="3709" extrusionOk="0">
                    <a:moveTo>
                      <a:pt x="1055" y="0"/>
                    </a:moveTo>
                    <a:cubicBezTo>
                      <a:pt x="1028" y="0"/>
                      <a:pt x="1004" y="15"/>
                      <a:pt x="992" y="51"/>
                    </a:cubicBezTo>
                    <a:lnTo>
                      <a:pt x="1" y="3571"/>
                    </a:lnTo>
                    <a:cubicBezTo>
                      <a:pt x="1" y="3640"/>
                      <a:pt x="1" y="3674"/>
                      <a:pt x="69" y="3708"/>
                    </a:cubicBezTo>
                    <a:lnTo>
                      <a:pt x="103" y="3708"/>
                    </a:lnTo>
                    <a:cubicBezTo>
                      <a:pt x="138" y="3708"/>
                      <a:pt x="172" y="3674"/>
                      <a:pt x="206" y="3640"/>
                    </a:cubicBezTo>
                    <a:lnTo>
                      <a:pt x="1163" y="120"/>
                    </a:lnTo>
                    <a:cubicBezTo>
                      <a:pt x="1163" y="53"/>
                      <a:pt x="1105" y="0"/>
                      <a:pt x="10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2" name="Google Shape;2282;p52"/>
              <p:cNvSpPr/>
              <p:nvPr/>
            </p:nvSpPr>
            <p:spPr>
              <a:xfrm>
                <a:off x="7083675" y="3118925"/>
                <a:ext cx="29075" cy="92325"/>
              </a:xfrm>
              <a:custGeom>
                <a:avLst/>
                <a:gdLst/>
                <a:ahLst/>
                <a:cxnLst/>
                <a:rect l="l" t="t" r="r" b="b"/>
                <a:pathLst>
                  <a:path w="1163" h="3693" extrusionOk="0">
                    <a:moveTo>
                      <a:pt x="1094" y="1"/>
                    </a:moveTo>
                    <a:cubicBezTo>
                      <a:pt x="1060" y="1"/>
                      <a:pt x="992" y="35"/>
                      <a:pt x="992" y="69"/>
                    </a:cubicBezTo>
                    <a:lnTo>
                      <a:pt x="0" y="3590"/>
                    </a:lnTo>
                    <a:cubicBezTo>
                      <a:pt x="0" y="3624"/>
                      <a:pt x="35" y="3692"/>
                      <a:pt x="69" y="3692"/>
                    </a:cubicBezTo>
                    <a:lnTo>
                      <a:pt x="103" y="3692"/>
                    </a:lnTo>
                    <a:cubicBezTo>
                      <a:pt x="137" y="3692"/>
                      <a:pt x="171" y="3658"/>
                      <a:pt x="171" y="3624"/>
                    </a:cubicBezTo>
                    <a:lnTo>
                      <a:pt x="1162" y="104"/>
                    </a:lnTo>
                    <a:cubicBezTo>
                      <a:pt x="1162" y="69"/>
                      <a:pt x="1128" y="35"/>
                      <a:pt x="10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3" name="Google Shape;2283;p52"/>
              <p:cNvSpPr/>
              <p:nvPr/>
            </p:nvSpPr>
            <p:spPr>
              <a:xfrm>
                <a:off x="7066575" y="3119950"/>
                <a:ext cx="29575" cy="92150"/>
              </a:xfrm>
              <a:custGeom>
                <a:avLst/>
                <a:gdLst/>
                <a:ahLst/>
                <a:cxnLst/>
                <a:rect l="l" t="t" r="r" b="b"/>
                <a:pathLst>
                  <a:path w="1183" h="3686" extrusionOk="0">
                    <a:moveTo>
                      <a:pt x="1082" y="1"/>
                    </a:moveTo>
                    <a:cubicBezTo>
                      <a:pt x="1045" y="1"/>
                      <a:pt x="1006" y="20"/>
                      <a:pt x="992" y="63"/>
                    </a:cubicBezTo>
                    <a:lnTo>
                      <a:pt x="35" y="3583"/>
                    </a:lnTo>
                    <a:cubicBezTo>
                      <a:pt x="1" y="3617"/>
                      <a:pt x="35" y="3651"/>
                      <a:pt x="69" y="3685"/>
                    </a:cubicBezTo>
                    <a:lnTo>
                      <a:pt x="103" y="3685"/>
                    </a:lnTo>
                    <a:cubicBezTo>
                      <a:pt x="138" y="3685"/>
                      <a:pt x="172" y="3651"/>
                      <a:pt x="172" y="3617"/>
                    </a:cubicBezTo>
                    <a:lnTo>
                      <a:pt x="1163" y="97"/>
                    </a:lnTo>
                    <a:cubicBezTo>
                      <a:pt x="1183" y="37"/>
                      <a:pt x="1133" y="1"/>
                      <a:pt x="10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4" name="Google Shape;2284;p52"/>
              <p:cNvSpPr/>
              <p:nvPr/>
            </p:nvSpPr>
            <p:spPr>
              <a:xfrm>
                <a:off x="7044375" y="2998475"/>
                <a:ext cx="105975" cy="217025"/>
              </a:xfrm>
              <a:custGeom>
                <a:avLst/>
                <a:gdLst/>
                <a:ahLst/>
                <a:cxnLst/>
                <a:rect l="l" t="t" r="r" b="b"/>
                <a:pathLst>
                  <a:path w="4239" h="8681" extrusionOk="0">
                    <a:moveTo>
                      <a:pt x="3281" y="0"/>
                    </a:moveTo>
                    <a:cubicBezTo>
                      <a:pt x="3213" y="34"/>
                      <a:pt x="3179" y="68"/>
                      <a:pt x="3179" y="103"/>
                    </a:cubicBezTo>
                    <a:lnTo>
                      <a:pt x="3247" y="1504"/>
                    </a:lnTo>
                    <a:lnTo>
                      <a:pt x="4067" y="4341"/>
                    </a:lnTo>
                    <a:lnTo>
                      <a:pt x="2837" y="8271"/>
                    </a:lnTo>
                    <a:lnTo>
                      <a:pt x="69" y="8510"/>
                    </a:lnTo>
                    <a:cubicBezTo>
                      <a:pt x="34" y="8510"/>
                      <a:pt x="0" y="8544"/>
                      <a:pt x="0" y="8578"/>
                    </a:cubicBezTo>
                    <a:cubicBezTo>
                      <a:pt x="0" y="8647"/>
                      <a:pt x="34" y="8681"/>
                      <a:pt x="103" y="8681"/>
                    </a:cubicBezTo>
                    <a:lnTo>
                      <a:pt x="103" y="8647"/>
                    </a:lnTo>
                    <a:lnTo>
                      <a:pt x="2905" y="8442"/>
                    </a:lnTo>
                    <a:cubicBezTo>
                      <a:pt x="2939" y="8442"/>
                      <a:pt x="2974" y="8408"/>
                      <a:pt x="2974" y="8373"/>
                    </a:cubicBezTo>
                    <a:lnTo>
                      <a:pt x="4238" y="4375"/>
                    </a:lnTo>
                    <a:cubicBezTo>
                      <a:pt x="4238" y="4375"/>
                      <a:pt x="4238" y="4341"/>
                      <a:pt x="4238" y="4341"/>
                    </a:cubicBezTo>
                    <a:lnTo>
                      <a:pt x="3418" y="1470"/>
                    </a:lnTo>
                    <a:lnTo>
                      <a:pt x="3350" y="103"/>
                    </a:lnTo>
                    <a:cubicBezTo>
                      <a:pt x="3350" y="68"/>
                      <a:pt x="3315" y="34"/>
                      <a:pt x="3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5" name="Google Shape;2285;p52"/>
              <p:cNvSpPr/>
              <p:nvPr/>
            </p:nvSpPr>
            <p:spPr>
              <a:xfrm>
                <a:off x="6601775" y="1831350"/>
                <a:ext cx="306775" cy="551100"/>
              </a:xfrm>
              <a:custGeom>
                <a:avLst/>
                <a:gdLst/>
                <a:ahLst/>
                <a:cxnLst/>
                <a:rect l="l" t="t" r="r" b="b"/>
                <a:pathLst>
                  <a:path w="12271" h="22044" extrusionOk="0">
                    <a:moveTo>
                      <a:pt x="10732" y="0"/>
                    </a:moveTo>
                    <a:lnTo>
                      <a:pt x="6289" y="2017"/>
                    </a:lnTo>
                    <a:lnTo>
                      <a:pt x="1881" y="0"/>
                    </a:lnTo>
                    <a:lnTo>
                      <a:pt x="1881" y="0"/>
                    </a:lnTo>
                    <a:lnTo>
                      <a:pt x="3863" y="8100"/>
                    </a:lnTo>
                    <a:lnTo>
                      <a:pt x="1" y="10253"/>
                    </a:lnTo>
                    <a:cubicBezTo>
                      <a:pt x="1" y="10253"/>
                      <a:pt x="1539" y="19447"/>
                      <a:pt x="6289" y="22044"/>
                    </a:cubicBezTo>
                    <a:cubicBezTo>
                      <a:pt x="6289" y="22044"/>
                      <a:pt x="11655" y="18695"/>
                      <a:pt x="12270" y="10082"/>
                    </a:cubicBezTo>
                    <a:lnTo>
                      <a:pt x="8750" y="8134"/>
                    </a:lnTo>
                    <a:lnTo>
                      <a:pt x="1073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6" name="Google Shape;2286;p52"/>
              <p:cNvSpPr/>
              <p:nvPr/>
            </p:nvSpPr>
            <p:spPr>
              <a:xfrm>
                <a:off x="6649625" y="1830475"/>
                <a:ext cx="220475" cy="125625"/>
              </a:xfrm>
              <a:custGeom>
                <a:avLst/>
                <a:gdLst/>
                <a:ahLst/>
                <a:cxnLst/>
                <a:rect l="l" t="t" r="r" b="b"/>
                <a:pathLst>
                  <a:path w="8819" h="5025" extrusionOk="0">
                    <a:moveTo>
                      <a:pt x="1" y="1"/>
                    </a:moveTo>
                    <a:lnTo>
                      <a:pt x="1197" y="5025"/>
                    </a:lnTo>
                    <a:cubicBezTo>
                      <a:pt x="3453" y="4649"/>
                      <a:pt x="5674" y="4170"/>
                      <a:pt x="7896" y="3692"/>
                    </a:cubicBezTo>
                    <a:lnTo>
                      <a:pt x="8818" y="1"/>
                    </a:lnTo>
                    <a:lnTo>
                      <a:pt x="4409" y="2017"/>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7" name="Google Shape;2287;p52"/>
              <p:cNvSpPr/>
              <p:nvPr/>
            </p:nvSpPr>
            <p:spPr>
              <a:xfrm>
                <a:off x="6759000" y="2280750"/>
                <a:ext cx="61550" cy="88900"/>
              </a:xfrm>
              <a:custGeom>
                <a:avLst/>
                <a:gdLst/>
                <a:ahLst/>
                <a:cxnLst/>
                <a:rect l="l" t="t" r="r" b="b"/>
                <a:pathLst>
                  <a:path w="2462" h="3556" fill="none" extrusionOk="0">
                    <a:moveTo>
                      <a:pt x="0" y="3555"/>
                    </a:moveTo>
                    <a:cubicBezTo>
                      <a:pt x="171" y="2017"/>
                      <a:pt x="1094" y="684"/>
                      <a:pt x="2461"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8" name="Google Shape;2288;p52"/>
              <p:cNvSpPr/>
              <p:nvPr/>
            </p:nvSpPr>
            <p:spPr>
              <a:xfrm>
                <a:off x="6697475" y="2280750"/>
                <a:ext cx="61550" cy="88900"/>
              </a:xfrm>
              <a:custGeom>
                <a:avLst/>
                <a:gdLst/>
                <a:ahLst/>
                <a:cxnLst/>
                <a:rect l="l" t="t" r="r" b="b"/>
                <a:pathLst>
                  <a:path w="2462" h="3556" fill="none" extrusionOk="0">
                    <a:moveTo>
                      <a:pt x="2461" y="3555"/>
                    </a:moveTo>
                    <a:cubicBezTo>
                      <a:pt x="2290" y="2017"/>
                      <a:pt x="1368" y="684"/>
                      <a:pt x="1"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9" name="Google Shape;2289;p52"/>
              <p:cNvSpPr/>
              <p:nvPr/>
            </p:nvSpPr>
            <p:spPr>
              <a:xfrm>
                <a:off x="6962350" y="1554325"/>
                <a:ext cx="97275" cy="124100"/>
              </a:xfrm>
              <a:custGeom>
                <a:avLst/>
                <a:gdLst/>
                <a:ahLst/>
                <a:cxnLst/>
                <a:rect l="l" t="t" r="r" b="b"/>
                <a:pathLst>
                  <a:path w="3891" h="4964" extrusionOk="0">
                    <a:moveTo>
                      <a:pt x="2005" y="0"/>
                    </a:moveTo>
                    <a:cubicBezTo>
                      <a:pt x="479" y="0"/>
                      <a:pt x="479" y="1648"/>
                      <a:pt x="479" y="1648"/>
                    </a:cubicBezTo>
                    <a:lnTo>
                      <a:pt x="0" y="4964"/>
                    </a:lnTo>
                    <a:cubicBezTo>
                      <a:pt x="11" y="4964"/>
                      <a:pt x="22" y="4964"/>
                      <a:pt x="33" y="4964"/>
                    </a:cubicBezTo>
                    <a:cubicBezTo>
                      <a:pt x="3116" y="4964"/>
                      <a:pt x="3890" y="144"/>
                      <a:pt x="2188" y="8"/>
                    </a:cubicBezTo>
                    <a:cubicBezTo>
                      <a:pt x="2124" y="3"/>
                      <a:pt x="2063" y="0"/>
                      <a:pt x="20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0" name="Google Shape;2290;p52"/>
              <p:cNvSpPr/>
              <p:nvPr/>
            </p:nvSpPr>
            <p:spPr>
              <a:xfrm>
                <a:off x="6981150" y="1562350"/>
                <a:ext cx="52125" cy="93850"/>
              </a:xfrm>
              <a:custGeom>
                <a:avLst/>
                <a:gdLst/>
                <a:ahLst/>
                <a:cxnLst/>
                <a:rect l="l" t="t" r="r" b="b"/>
                <a:pathLst>
                  <a:path w="2085" h="3754" extrusionOk="0">
                    <a:moveTo>
                      <a:pt x="1275" y="1"/>
                    </a:moveTo>
                    <a:cubicBezTo>
                      <a:pt x="717" y="1"/>
                      <a:pt x="302" y="513"/>
                      <a:pt x="274" y="541"/>
                    </a:cubicBezTo>
                    <a:cubicBezTo>
                      <a:pt x="221" y="621"/>
                      <a:pt x="291" y="700"/>
                      <a:pt x="357" y="700"/>
                    </a:cubicBezTo>
                    <a:cubicBezTo>
                      <a:pt x="376" y="700"/>
                      <a:pt x="395" y="693"/>
                      <a:pt x="410" y="678"/>
                    </a:cubicBezTo>
                    <a:cubicBezTo>
                      <a:pt x="410" y="678"/>
                      <a:pt x="806" y="183"/>
                      <a:pt x="1283" y="183"/>
                    </a:cubicBezTo>
                    <a:cubicBezTo>
                      <a:pt x="1366" y="183"/>
                      <a:pt x="1452" y="198"/>
                      <a:pt x="1538" y="234"/>
                    </a:cubicBezTo>
                    <a:cubicBezTo>
                      <a:pt x="1607" y="268"/>
                      <a:pt x="1675" y="302"/>
                      <a:pt x="1709" y="370"/>
                    </a:cubicBezTo>
                    <a:cubicBezTo>
                      <a:pt x="1401" y="644"/>
                      <a:pt x="0" y="1874"/>
                      <a:pt x="0" y="3686"/>
                    </a:cubicBezTo>
                    <a:cubicBezTo>
                      <a:pt x="0" y="3720"/>
                      <a:pt x="34" y="3754"/>
                      <a:pt x="69" y="3754"/>
                    </a:cubicBezTo>
                    <a:cubicBezTo>
                      <a:pt x="137" y="3754"/>
                      <a:pt x="171" y="3720"/>
                      <a:pt x="171" y="3686"/>
                    </a:cubicBezTo>
                    <a:cubicBezTo>
                      <a:pt x="171" y="2011"/>
                      <a:pt x="1436" y="815"/>
                      <a:pt x="1777" y="541"/>
                    </a:cubicBezTo>
                    <a:cubicBezTo>
                      <a:pt x="1812" y="610"/>
                      <a:pt x="1812" y="644"/>
                      <a:pt x="1846" y="712"/>
                    </a:cubicBezTo>
                    <a:cubicBezTo>
                      <a:pt x="1948" y="1430"/>
                      <a:pt x="1641" y="2694"/>
                      <a:pt x="1060" y="3207"/>
                    </a:cubicBezTo>
                    <a:cubicBezTo>
                      <a:pt x="1026" y="3241"/>
                      <a:pt x="1026" y="3310"/>
                      <a:pt x="1060" y="3344"/>
                    </a:cubicBezTo>
                    <a:cubicBezTo>
                      <a:pt x="1060" y="3344"/>
                      <a:pt x="1094" y="3378"/>
                      <a:pt x="1128" y="3378"/>
                    </a:cubicBezTo>
                    <a:lnTo>
                      <a:pt x="1162" y="3378"/>
                    </a:lnTo>
                    <a:cubicBezTo>
                      <a:pt x="1743" y="2797"/>
                      <a:pt x="2085" y="1430"/>
                      <a:pt x="1982" y="678"/>
                    </a:cubicBezTo>
                    <a:cubicBezTo>
                      <a:pt x="1948" y="541"/>
                      <a:pt x="1914" y="439"/>
                      <a:pt x="1880" y="336"/>
                    </a:cubicBezTo>
                    <a:cubicBezTo>
                      <a:pt x="1812" y="234"/>
                      <a:pt x="1743" y="131"/>
                      <a:pt x="1607" y="63"/>
                    </a:cubicBezTo>
                    <a:cubicBezTo>
                      <a:pt x="1492" y="19"/>
                      <a:pt x="1381" y="1"/>
                      <a:pt x="12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1" name="Google Shape;2291;p52"/>
              <p:cNvSpPr/>
              <p:nvPr/>
            </p:nvSpPr>
            <p:spPr>
              <a:xfrm>
                <a:off x="6458400" y="1554325"/>
                <a:ext cx="98125" cy="124100"/>
              </a:xfrm>
              <a:custGeom>
                <a:avLst/>
                <a:gdLst/>
                <a:ahLst/>
                <a:cxnLst/>
                <a:rect l="l" t="t" r="r" b="b"/>
                <a:pathLst>
                  <a:path w="3925" h="4964" extrusionOk="0">
                    <a:moveTo>
                      <a:pt x="1886" y="0"/>
                    </a:moveTo>
                    <a:cubicBezTo>
                      <a:pt x="1827" y="0"/>
                      <a:pt x="1766" y="3"/>
                      <a:pt x="1703" y="8"/>
                    </a:cubicBezTo>
                    <a:cubicBezTo>
                      <a:pt x="0" y="144"/>
                      <a:pt x="809" y="4964"/>
                      <a:pt x="3892" y="4964"/>
                    </a:cubicBezTo>
                    <a:cubicBezTo>
                      <a:pt x="3903" y="4964"/>
                      <a:pt x="3914" y="4964"/>
                      <a:pt x="3924" y="4964"/>
                    </a:cubicBezTo>
                    <a:lnTo>
                      <a:pt x="3412" y="1648"/>
                    </a:lnTo>
                    <a:cubicBezTo>
                      <a:pt x="3412" y="1648"/>
                      <a:pt x="3412" y="0"/>
                      <a:pt x="18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2" name="Google Shape;2292;p52"/>
              <p:cNvSpPr/>
              <p:nvPr/>
            </p:nvSpPr>
            <p:spPr>
              <a:xfrm>
                <a:off x="6484725" y="1561550"/>
                <a:ext cx="53850" cy="92950"/>
              </a:xfrm>
              <a:custGeom>
                <a:avLst/>
                <a:gdLst/>
                <a:ahLst/>
                <a:cxnLst/>
                <a:rect l="l" t="t" r="r" b="b"/>
                <a:pathLst>
                  <a:path w="2154" h="3718" extrusionOk="0">
                    <a:moveTo>
                      <a:pt x="833" y="1"/>
                    </a:moveTo>
                    <a:cubicBezTo>
                      <a:pt x="731" y="1"/>
                      <a:pt x="624" y="19"/>
                      <a:pt x="513" y="61"/>
                    </a:cubicBezTo>
                    <a:cubicBezTo>
                      <a:pt x="411" y="129"/>
                      <a:pt x="308" y="232"/>
                      <a:pt x="240" y="334"/>
                    </a:cubicBezTo>
                    <a:cubicBezTo>
                      <a:pt x="206" y="437"/>
                      <a:pt x="172" y="539"/>
                      <a:pt x="137" y="676"/>
                    </a:cubicBezTo>
                    <a:cubicBezTo>
                      <a:pt x="1" y="1428"/>
                      <a:pt x="342" y="2795"/>
                      <a:pt x="992" y="3342"/>
                    </a:cubicBezTo>
                    <a:lnTo>
                      <a:pt x="1026" y="3342"/>
                    </a:lnTo>
                    <a:cubicBezTo>
                      <a:pt x="1060" y="3342"/>
                      <a:pt x="1094" y="3307"/>
                      <a:pt x="1094" y="3307"/>
                    </a:cubicBezTo>
                    <a:cubicBezTo>
                      <a:pt x="1128" y="3273"/>
                      <a:pt x="1128" y="3205"/>
                      <a:pt x="1094" y="3171"/>
                    </a:cubicBezTo>
                    <a:cubicBezTo>
                      <a:pt x="513" y="2658"/>
                      <a:pt x="206" y="1394"/>
                      <a:pt x="308" y="676"/>
                    </a:cubicBezTo>
                    <a:cubicBezTo>
                      <a:pt x="342" y="608"/>
                      <a:pt x="342" y="539"/>
                      <a:pt x="377" y="505"/>
                    </a:cubicBezTo>
                    <a:cubicBezTo>
                      <a:pt x="718" y="778"/>
                      <a:pt x="1983" y="1975"/>
                      <a:pt x="1983" y="3649"/>
                    </a:cubicBezTo>
                    <a:cubicBezTo>
                      <a:pt x="1983" y="3683"/>
                      <a:pt x="2017" y="3718"/>
                      <a:pt x="2085" y="3718"/>
                    </a:cubicBezTo>
                    <a:cubicBezTo>
                      <a:pt x="2120" y="3718"/>
                      <a:pt x="2154" y="3683"/>
                      <a:pt x="2154" y="3615"/>
                    </a:cubicBezTo>
                    <a:cubicBezTo>
                      <a:pt x="2120" y="1906"/>
                      <a:pt x="753" y="642"/>
                      <a:pt x="445" y="402"/>
                    </a:cubicBezTo>
                    <a:cubicBezTo>
                      <a:pt x="479" y="334"/>
                      <a:pt x="513" y="266"/>
                      <a:pt x="582" y="232"/>
                    </a:cubicBezTo>
                    <a:cubicBezTo>
                      <a:pt x="673" y="196"/>
                      <a:pt x="763" y="181"/>
                      <a:pt x="848" y="181"/>
                    </a:cubicBezTo>
                    <a:cubicBezTo>
                      <a:pt x="1338" y="181"/>
                      <a:pt x="1709" y="676"/>
                      <a:pt x="1709" y="676"/>
                    </a:cubicBezTo>
                    <a:cubicBezTo>
                      <a:pt x="1744" y="693"/>
                      <a:pt x="1769" y="702"/>
                      <a:pt x="1791" y="702"/>
                    </a:cubicBezTo>
                    <a:cubicBezTo>
                      <a:pt x="1812" y="702"/>
                      <a:pt x="1829" y="693"/>
                      <a:pt x="1846" y="676"/>
                    </a:cubicBezTo>
                    <a:cubicBezTo>
                      <a:pt x="1880" y="642"/>
                      <a:pt x="1880" y="573"/>
                      <a:pt x="1846" y="539"/>
                    </a:cubicBezTo>
                    <a:cubicBezTo>
                      <a:pt x="1817" y="539"/>
                      <a:pt x="1397" y="1"/>
                      <a:pt x="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3" name="Google Shape;2293;p52"/>
              <p:cNvSpPr/>
              <p:nvPr/>
            </p:nvSpPr>
            <p:spPr>
              <a:xfrm>
                <a:off x="6539400" y="1312725"/>
                <a:ext cx="440050" cy="568200"/>
              </a:xfrm>
              <a:custGeom>
                <a:avLst/>
                <a:gdLst/>
                <a:ahLst/>
                <a:cxnLst/>
                <a:rect l="l" t="t" r="r" b="b"/>
                <a:pathLst>
                  <a:path w="17602" h="22728" extrusionOk="0">
                    <a:moveTo>
                      <a:pt x="8784" y="0"/>
                    </a:moveTo>
                    <a:cubicBezTo>
                      <a:pt x="2667" y="0"/>
                      <a:pt x="1" y="4306"/>
                      <a:pt x="1" y="9638"/>
                    </a:cubicBezTo>
                    <a:cubicBezTo>
                      <a:pt x="1" y="18182"/>
                      <a:pt x="5367" y="22727"/>
                      <a:pt x="8784" y="22727"/>
                    </a:cubicBezTo>
                    <a:cubicBezTo>
                      <a:pt x="12715" y="22727"/>
                      <a:pt x="17602" y="17635"/>
                      <a:pt x="17602" y="9638"/>
                    </a:cubicBezTo>
                    <a:cubicBezTo>
                      <a:pt x="17602" y="4306"/>
                      <a:pt x="15654" y="0"/>
                      <a:pt x="878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4" name="Google Shape;2294;p52"/>
              <p:cNvSpPr/>
              <p:nvPr/>
            </p:nvSpPr>
            <p:spPr>
              <a:xfrm>
                <a:off x="6488150" y="1304175"/>
                <a:ext cx="540875" cy="276000"/>
              </a:xfrm>
              <a:custGeom>
                <a:avLst/>
                <a:gdLst/>
                <a:ahLst/>
                <a:cxnLst/>
                <a:rect l="l" t="t" r="r" b="b"/>
                <a:pathLst>
                  <a:path w="21635" h="11040" extrusionOk="0">
                    <a:moveTo>
                      <a:pt x="10868" y="0"/>
                    </a:moveTo>
                    <a:cubicBezTo>
                      <a:pt x="0" y="0"/>
                      <a:pt x="2085" y="10903"/>
                      <a:pt x="2085" y="10903"/>
                    </a:cubicBezTo>
                    <a:cubicBezTo>
                      <a:pt x="2085" y="10903"/>
                      <a:pt x="9570" y="8134"/>
                      <a:pt x="10698" y="2974"/>
                    </a:cubicBezTo>
                    <a:cubicBezTo>
                      <a:pt x="10698" y="2974"/>
                      <a:pt x="11996" y="10219"/>
                      <a:pt x="19584" y="11039"/>
                    </a:cubicBezTo>
                    <a:cubicBezTo>
                      <a:pt x="19584" y="11039"/>
                      <a:pt x="21634" y="34"/>
                      <a:pt x="108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5" name="Google Shape;2295;p52"/>
              <p:cNvSpPr/>
              <p:nvPr/>
            </p:nvSpPr>
            <p:spPr>
              <a:xfrm>
                <a:off x="6566750" y="1690300"/>
                <a:ext cx="150400" cy="140200"/>
              </a:xfrm>
              <a:custGeom>
                <a:avLst/>
                <a:gdLst/>
                <a:ahLst/>
                <a:cxnLst/>
                <a:rect l="l" t="t" r="r" b="b"/>
                <a:pathLst>
                  <a:path w="6016" h="5608" extrusionOk="0">
                    <a:moveTo>
                      <a:pt x="1794" y="0"/>
                    </a:moveTo>
                    <a:cubicBezTo>
                      <a:pt x="1120" y="0"/>
                      <a:pt x="484" y="267"/>
                      <a:pt x="1" y="687"/>
                    </a:cubicBezTo>
                    <a:cubicBezTo>
                      <a:pt x="684" y="2566"/>
                      <a:pt x="1812" y="4241"/>
                      <a:pt x="3316" y="5608"/>
                    </a:cubicBezTo>
                    <a:cubicBezTo>
                      <a:pt x="6016" y="4138"/>
                      <a:pt x="4990" y="3"/>
                      <a:pt x="1914" y="3"/>
                    </a:cubicBezTo>
                    <a:cubicBezTo>
                      <a:pt x="1874" y="1"/>
                      <a:pt x="1834" y="0"/>
                      <a:pt x="1794" y="0"/>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6" name="Google Shape;2296;p52"/>
              <p:cNvSpPr/>
              <p:nvPr/>
            </p:nvSpPr>
            <p:spPr>
              <a:xfrm>
                <a:off x="6804275" y="1690275"/>
                <a:ext cx="148700" cy="140225"/>
              </a:xfrm>
              <a:custGeom>
                <a:avLst/>
                <a:gdLst/>
                <a:ahLst/>
                <a:cxnLst/>
                <a:rect l="l" t="t" r="r" b="b"/>
                <a:pathLst>
                  <a:path w="5948" h="5609" extrusionOk="0">
                    <a:moveTo>
                      <a:pt x="4259" y="1"/>
                    </a:moveTo>
                    <a:cubicBezTo>
                      <a:pt x="4218" y="1"/>
                      <a:pt x="4177" y="2"/>
                      <a:pt x="4136" y="4"/>
                    </a:cubicBezTo>
                    <a:cubicBezTo>
                      <a:pt x="1060" y="4"/>
                      <a:pt x="1" y="4105"/>
                      <a:pt x="2701" y="5609"/>
                    </a:cubicBezTo>
                    <a:cubicBezTo>
                      <a:pt x="4170" y="4208"/>
                      <a:pt x="5264" y="2499"/>
                      <a:pt x="5947" y="619"/>
                    </a:cubicBezTo>
                    <a:cubicBezTo>
                      <a:pt x="5467" y="235"/>
                      <a:pt x="4867" y="1"/>
                      <a:pt x="4259"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7" name="Google Shape;2297;p52"/>
              <p:cNvSpPr/>
              <p:nvPr/>
            </p:nvSpPr>
            <p:spPr>
              <a:xfrm>
                <a:off x="6601775" y="1580150"/>
                <a:ext cx="29075" cy="53850"/>
              </a:xfrm>
              <a:custGeom>
                <a:avLst/>
                <a:gdLst/>
                <a:ahLst/>
                <a:cxnLst/>
                <a:rect l="l" t="t" r="r" b="b"/>
                <a:pathLst>
                  <a:path w="1163" h="2154" extrusionOk="0">
                    <a:moveTo>
                      <a:pt x="582" y="0"/>
                    </a:moveTo>
                    <a:cubicBezTo>
                      <a:pt x="274" y="0"/>
                      <a:pt x="1" y="479"/>
                      <a:pt x="1" y="1060"/>
                    </a:cubicBezTo>
                    <a:cubicBezTo>
                      <a:pt x="1" y="1675"/>
                      <a:pt x="274" y="2153"/>
                      <a:pt x="582" y="2153"/>
                    </a:cubicBezTo>
                    <a:cubicBezTo>
                      <a:pt x="924" y="2153"/>
                      <a:pt x="1163" y="1675"/>
                      <a:pt x="1163" y="1060"/>
                    </a:cubicBezTo>
                    <a:cubicBezTo>
                      <a:pt x="1163" y="479"/>
                      <a:pt x="924" y="0"/>
                      <a:pt x="5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8" name="Google Shape;2298;p52"/>
              <p:cNvSpPr/>
              <p:nvPr/>
            </p:nvSpPr>
            <p:spPr>
              <a:xfrm>
                <a:off x="6589825" y="1513275"/>
                <a:ext cx="56400" cy="17350"/>
              </a:xfrm>
              <a:custGeom>
                <a:avLst/>
                <a:gdLst/>
                <a:ahLst/>
                <a:cxnLst/>
                <a:rect l="l" t="t" r="r" b="b"/>
                <a:pathLst>
                  <a:path w="2256" h="694" extrusionOk="0">
                    <a:moveTo>
                      <a:pt x="1321" y="0"/>
                    </a:moveTo>
                    <a:cubicBezTo>
                      <a:pt x="872" y="0"/>
                      <a:pt x="425" y="174"/>
                      <a:pt x="69" y="488"/>
                    </a:cubicBezTo>
                    <a:cubicBezTo>
                      <a:pt x="0" y="556"/>
                      <a:pt x="35" y="693"/>
                      <a:pt x="171" y="693"/>
                    </a:cubicBezTo>
                    <a:cubicBezTo>
                      <a:pt x="205" y="693"/>
                      <a:pt x="240" y="693"/>
                      <a:pt x="240" y="659"/>
                    </a:cubicBezTo>
                    <a:cubicBezTo>
                      <a:pt x="551" y="389"/>
                      <a:pt x="926" y="258"/>
                      <a:pt x="1310" y="258"/>
                    </a:cubicBezTo>
                    <a:cubicBezTo>
                      <a:pt x="1558" y="258"/>
                      <a:pt x="1810" y="312"/>
                      <a:pt x="2051" y="420"/>
                    </a:cubicBezTo>
                    <a:cubicBezTo>
                      <a:pt x="2065" y="434"/>
                      <a:pt x="2091" y="442"/>
                      <a:pt x="2119" y="442"/>
                    </a:cubicBezTo>
                    <a:cubicBezTo>
                      <a:pt x="2158" y="442"/>
                      <a:pt x="2202" y="425"/>
                      <a:pt x="2222" y="385"/>
                    </a:cubicBezTo>
                    <a:cubicBezTo>
                      <a:pt x="2256" y="317"/>
                      <a:pt x="2222" y="249"/>
                      <a:pt x="2153" y="215"/>
                    </a:cubicBezTo>
                    <a:cubicBezTo>
                      <a:pt x="1889" y="69"/>
                      <a:pt x="1605" y="0"/>
                      <a:pt x="13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9" name="Google Shape;2299;p52"/>
              <p:cNvSpPr/>
              <p:nvPr/>
            </p:nvSpPr>
            <p:spPr>
              <a:xfrm>
                <a:off x="6873475" y="1580150"/>
                <a:ext cx="29075" cy="53850"/>
              </a:xfrm>
              <a:custGeom>
                <a:avLst/>
                <a:gdLst/>
                <a:ahLst/>
                <a:cxnLst/>
                <a:rect l="l" t="t" r="r" b="b"/>
                <a:pathLst>
                  <a:path w="1163" h="2154" extrusionOk="0">
                    <a:moveTo>
                      <a:pt x="582" y="0"/>
                    </a:moveTo>
                    <a:cubicBezTo>
                      <a:pt x="274" y="0"/>
                      <a:pt x="1" y="479"/>
                      <a:pt x="1" y="1060"/>
                    </a:cubicBezTo>
                    <a:cubicBezTo>
                      <a:pt x="1" y="1675"/>
                      <a:pt x="274" y="2153"/>
                      <a:pt x="582" y="2153"/>
                    </a:cubicBezTo>
                    <a:cubicBezTo>
                      <a:pt x="924" y="2153"/>
                      <a:pt x="1163" y="1675"/>
                      <a:pt x="1163" y="1060"/>
                    </a:cubicBezTo>
                    <a:cubicBezTo>
                      <a:pt x="1163" y="479"/>
                      <a:pt x="924" y="0"/>
                      <a:pt x="5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0" name="Google Shape;2300;p52"/>
              <p:cNvSpPr/>
              <p:nvPr/>
            </p:nvSpPr>
            <p:spPr>
              <a:xfrm>
                <a:off x="6858950" y="1513275"/>
                <a:ext cx="56425" cy="18200"/>
              </a:xfrm>
              <a:custGeom>
                <a:avLst/>
                <a:gdLst/>
                <a:ahLst/>
                <a:cxnLst/>
                <a:rect l="l" t="t" r="r" b="b"/>
                <a:pathLst>
                  <a:path w="2257" h="728" extrusionOk="0">
                    <a:moveTo>
                      <a:pt x="936" y="0"/>
                    </a:moveTo>
                    <a:cubicBezTo>
                      <a:pt x="652" y="0"/>
                      <a:pt x="368" y="69"/>
                      <a:pt x="104" y="215"/>
                    </a:cubicBezTo>
                    <a:cubicBezTo>
                      <a:pt x="35" y="249"/>
                      <a:pt x="1" y="317"/>
                      <a:pt x="35" y="385"/>
                    </a:cubicBezTo>
                    <a:cubicBezTo>
                      <a:pt x="55" y="425"/>
                      <a:pt x="87" y="442"/>
                      <a:pt x="124" y="442"/>
                    </a:cubicBezTo>
                    <a:cubicBezTo>
                      <a:pt x="149" y="442"/>
                      <a:pt x="178" y="434"/>
                      <a:pt x="206" y="420"/>
                    </a:cubicBezTo>
                    <a:cubicBezTo>
                      <a:pt x="431" y="300"/>
                      <a:pt x="677" y="243"/>
                      <a:pt x="921" y="243"/>
                    </a:cubicBezTo>
                    <a:cubicBezTo>
                      <a:pt x="1307" y="243"/>
                      <a:pt x="1690" y="387"/>
                      <a:pt x="1983" y="659"/>
                    </a:cubicBezTo>
                    <a:cubicBezTo>
                      <a:pt x="2017" y="693"/>
                      <a:pt x="2052" y="693"/>
                      <a:pt x="2086" y="693"/>
                    </a:cubicBezTo>
                    <a:lnTo>
                      <a:pt x="2086" y="727"/>
                    </a:lnTo>
                    <a:cubicBezTo>
                      <a:pt x="2188" y="727"/>
                      <a:pt x="2257" y="556"/>
                      <a:pt x="2188" y="488"/>
                    </a:cubicBezTo>
                    <a:cubicBezTo>
                      <a:pt x="1832" y="174"/>
                      <a:pt x="1385" y="0"/>
                      <a:pt x="9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1" name="Google Shape;2301;p52"/>
              <p:cNvSpPr/>
              <p:nvPr/>
            </p:nvSpPr>
            <p:spPr>
              <a:xfrm>
                <a:off x="6747025" y="1510075"/>
                <a:ext cx="53850" cy="199100"/>
              </a:xfrm>
              <a:custGeom>
                <a:avLst/>
                <a:gdLst/>
                <a:ahLst/>
                <a:cxnLst/>
                <a:rect l="l" t="t" r="r" b="b"/>
                <a:pathLst>
                  <a:path w="2154" h="7964" extrusionOk="0">
                    <a:moveTo>
                      <a:pt x="133" y="1"/>
                    </a:moveTo>
                    <a:cubicBezTo>
                      <a:pt x="78" y="1"/>
                      <a:pt x="18" y="35"/>
                      <a:pt x="1" y="103"/>
                    </a:cubicBezTo>
                    <a:lnTo>
                      <a:pt x="1" y="6153"/>
                    </a:lnTo>
                    <a:cubicBezTo>
                      <a:pt x="1" y="6221"/>
                      <a:pt x="35" y="6289"/>
                      <a:pt x="103" y="6289"/>
                    </a:cubicBezTo>
                    <a:lnTo>
                      <a:pt x="1676" y="6358"/>
                    </a:lnTo>
                    <a:lnTo>
                      <a:pt x="35" y="7725"/>
                    </a:lnTo>
                    <a:cubicBezTo>
                      <a:pt x="1" y="7793"/>
                      <a:pt x="1" y="7861"/>
                      <a:pt x="35" y="7930"/>
                    </a:cubicBezTo>
                    <a:cubicBezTo>
                      <a:pt x="69" y="7930"/>
                      <a:pt x="103" y="7964"/>
                      <a:pt x="138" y="7964"/>
                    </a:cubicBezTo>
                    <a:cubicBezTo>
                      <a:pt x="172" y="7964"/>
                      <a:pt x="206" y="7964"/>
                      <a:pt x="240" y="7930"/>
                    </a:cubicBezTo>
                    <a:lnTo>
                      <a:pt x="2120" y="6323"/>
                    </a:lnTo>
                    <a:cubicBezTo>
                      <a:pt x="2154" y="6289"/>
                      <a:pt x="2154" y="6255"/>
                      <a:pt x="2154" y="6187"/>
                    </a:cubicBezTo>
                    <a:cubicBezTo>
                      <a:pt x="2120" y="6153"/>
                      <a:pt x="2086" y="6118"/>
                      <a:pt x="2017" y="6118"/>
                    </a:cubicBezTo>
                    <a:lnTo>
                      <a:pt x="240" y="6016"/>
                    </a:lnTo>
                    <a:lnTo>
                      <a:pt x="240" y="103"/>
                    </a:lnTo>
                    <a:cubicBezTo>
                      <a:pt x="240" y="35"/>
                      <a:pt x="189" y="1"/>
                      <a:pt x="1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2" name="Google Shape;2302;p52"/>
              <p:cNvSpPr/>
              <p:nvPr/>
            </p:nvSpPr>
            <p:spPr>
              <a:xfrm>
                <a:off x="6705175" y="1771325"/>
                <a:ext cx="109375" cy="18875"/>
              </a:xfrm>
              <a:custGeom>
                <a:avLst/>
                <a:gdLst/>
                <a:ahLst/>
                <a:cxnLst/>
                <a:rect l="l" t="t" r="r" b="b"/>
                <a:pathLst>
                  <a:path w="4375" h="755" extrusionOk="0">
                    <a:moveTo>
                      <a:pt x="2128" y="0"/>
                    </a:moveTo>
                    <a:cubicBezTo>
                      <a:pt x="2056" y="0"/>
                      <a:pt x="1984" y="3"/>
                      <a:pt x="1914" y="9"/>
                    </a:cubicBezTo>
                    <a:cubicBezTo>
                      <a:pt x="1641" y="77"/>
                      <a:pt x="1401" y="180"/>
                      <a:pt x="1162" y="282"/>
                    </a:cubicBezTo>
                    <a:cubicBezTo>
                      <a:pt x="786" y="385"/>
                      <a:pt x="376" y="453"/>
                      <a:pt x="0" y="453"/>
                    </a:cubicBezTo>
                    <a:cubicBezTo>
                      <a:pt x="0" y="453"/>
                      <a:pt x="302" y="754"/>
                      <a:pt x="1593" y="754"/>
                    </a:cubicBezTo>
                    <a:cubicBezTo>
                      <a:pt x="1808" y="754"/>
                      <a:pt x="2051" y="746"/>
                      <a:pt x="2324" y="726"/>
                    </a:cubicBezTo>
                    <a:cubicBezTo>
                      <a:pt x="4238" y="590"/>
                      <a:pt x="4375" y="77"/>
                      <a:pt x="4375" y="77"/>
                    </a:cubicBezTo>
                    <a:lnTo>
                      <a:pt x="4375" y="77"/>
                    </a:lnTo>
                    <a:cubicBezTo>
                      <a:pt x="4124" y="168"/>
                      <a:pt x="3843" y="214"/>
                      <a:pt x="3572" y="214"/>
                    </a:cubicBezTo>
                    <a:cubicBezTo>
                      <a:pt x="3437" y="214"/>
                      <a:pt x="3304" y="202"/>
                      <a:pt x="3179" y="180"/>
                    </a:cubicBezTo>
                    <a:cubicBezTo>
                      <a:pt x="2839" y="66"/>
                      <a:pt x="2476" y="0"/>
                      <a:pt x="21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3" name="Google Shape;2303;p52"/>
              <p:cNvSpPr/>
              <p:nvPr/>
            </p:nvSpPr>
            <p:spPr>
              <a:xfrm>
                <a:off x="6703450" y="1775800"/>
                <a:ext cx="111950" cy="38575"/>
              </a:xfrm>
              <a:custGeom>
                <a:avLst/>
                <a:gdLst/>
                <a:ahLst/>
                <a:cxnLst/>
                <a:rect l="l" t="t" r="r" b="b"/>
                <a:pathLst>
                  <a:path w="4478" h="1543" extrusionOk="0">
                    <a:moveTo>
                      <a:pt x="4478" y="1"/>
                    </a:moveTo>
                    <a:lnTo>
                      <a:pt x="4478" y="1"/>
                    </a:lnTo>
                    <a:cubicBezTo>
                      <a:pt x="4451" y="9"/>
                      <a:pt x="4425" y="19"/>
                      <a:pt x="4400" y="30"/>
                    </a:cubicBezTo>
                    <a:lnTo>
                      <a:pt x="4400" y="30"/>
                    </a:lnTo>
                    <a:cubicBezTo>
                      <a:pt x="4426" y="20"/>
                      <a:pt x="4452" y="11"/>
                      <a:pt x="4478" y="1"/>
                    </a:cubicBezTo>
                    <a:close/>
                    <a:moveTo>
                      <a:pt x="1" y="308"/>
                    </a:moveTo>
                    <a:lnTo>
                      <a:pt x="1" y="308"/>
                    </a:lnTo>
                    <a:cubicBezTo>
                      <a:pt x="11" y="311"/>
                      <a:pt x="22" y="314"/>
                      <a:pt x="33" y="317"/>
                    </a:cubicBezTo>
                    <a:lnTo>
                      <a:pt x="33" y="317"/>
                    </a:lnTo>
                    <a:cubicBezTo>
                      <a:pt x="22" y="314"/>
                      <a:pt x="12" y="311"/>
                      <a:pt x="1" y="308"/>
                    </a:cubicBezTo>
                    <a:close/>
                    <a:moveTo>
                      <a:pt x="4400" y="30"/>
                    </a:moveTo>
                    <a:lnTo>
                      <a:pt x="4400" y="30"/>
                    </a:lnTo>
                    <a:cubicBezTo>
                      <a:pt x="3706" y="286"/>
                      <a:pt x="2981" y="449"/>
                      <a:pt x="2256" y="547"/>
                    </a:cubicBezTo>
                    <a:cubicBezTo>
                      <a:pt x="2134" y="553"/>
                      <a:pt x="2012" y="556"/>
                      <a:pt x="1890" y="556"/>
                    </a:cubicBezTo>
                    <a:cubicBezTo>
                      <a:pt x="1271" y="556"/>
                      <a:pt x="652" y="483"/>
                      <a:pt x="33" y="317"/>
                    </a:cubicBezTo>
                    <a:lnTo>
                      <a:pt x="33" y="317"/>
                    </a:lnTo>
                    <a:cubicBezTo>
                      <a:pt x="424" y="430"/>
                      <a:pt x="658" y="794"/>
                      <a:pt x="958" y="1060"/>
                    </a:cubicBezTo>
                    <a:cubicBezTo>
                      <a:pt x="1333" y="1373"/>
                      <a:pt x="1795" y="1543"/>
                      <a:pt x="2290" y="1543"/>
                    </a:cubicBezTo>
                    <a:cubicBezTo>
                      <a:pt x="2336" y="1543"/>
                      <a:pt x="2381" y="1541"/>
                      <a:pt x="2427" y="1539"/>
                    </a:cubicBezTo>
                    <a:cubicBezTo>
                      <a:pt x="2940" y="1470"/>
                      <a:pt x="3419" y="1197"/>
                      <a:pt x="3726" y="753"/>
                    </a:cubicBezTo>
                    <a:cubicBezTo>
                      <a:pt x="3946" y="501"/>
                      <a:pt x="4109" y="162"/>
                      <a:pt x="4400" y="3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4" name="Google Shape;2304;p52"/>
              <p:cNvSpPr/>
              <p:nvPr/>
            </p:nvSpPr>
            <p:spPr>
              <a:xfrm>
                <a:off x="6694300" y="1768325"/>
                <a:ext cx="129650" cy="22875"/>
              </a:xfrm>
              <a:custGeom>
                <a:avLst/>
                <a:gdLst/>
                <a:ahLst/>
                <a:cxnLst/>
                <a:rect l="l" t="t" r="r" b="b"/>
                <a:pathLst>
                  <a:path w="5186" h="915" extrusionOk="0">
                    <a:moveTo>
                      <a:pt x="5083" y="1"/>
                    </a:moveTo>
                    <a:cubicBezTo>
                      <a:pt x="5058" y="1"/>
                      <a:pt x="5032" y="9"/>
                      <a:pt x="5015" y="26"/>
                    </a:cubicBezTo>
                    <a:cubicBezTo>
                      <a:pt x="4639" y="334"/>
                      <a:pt x="4160" y="539"/>
                      <a:pt x="3682" y="607"/>
                    </a:cubicBezTo>
                    <a:cubicBezTo>
                      <a:pt x="3198" y="693"/>
                      <a:pt x="2703" y="736"/>
                      <a:pt x="2208" y="736"/>
                    </a:cubicBezTo>
                    <a:cubicBezTo>
                      <a:pt x="1514" y="736"/>
                      <a:pt x="820" y="650"/>
                      <a:pt x="162" y="471"/>
                    </a:cubicBezTo>
                    <a:cubicBezTo>
                      <a:pt x="153" y="467"/>
                      <a:pt x="144" y="466"/>
                      <a:pt x="135" y="466"/>
                    </a:cubicBezTo>
                    <a:cubicBezTo>
                      <a:pt x="48" y="466"/>
                      <a:pt x="0" y="610"/>
                      <a:pt x="93" y="641"/>
                    </a:cubicBezTo>
                    <a:cubicBezTo>
                      <a:pt x="777" y="812"/>
                      <a:pt x="1460" y="915"/>
                      <a:pt x="2178" y="915"/>
                    </a:cubicBezTo>
                    <a:cubicBezTo>
                      <a:pt x="2691" y="915"/>
                      <a:pt x="3204" y="846"/>
                      <a:pt x="3716" y="744"/>
                    </a:cubicBezTo>
                    <a:cubicBezTo>
                      <a:pt x="4229" y="676"/>
                      <a:pt x="4741" y="471"/>
                      <a:pt x="5152" y="163"/>
                    </a:cubicBezTo>
                    <a:cubicBezTo>
                      <a:pt x="5186" y="129"/>
                      <a:pt x="5186" y="60"/>
                      <a:pt x="5152" y="26"/>
                    </a:cubicBezTo>
                    <a:cubicBezTo>
                      <a:pt x="5134" y="9"/>
                      <a:pt x="5109" y="1"/>
                      <a:pt x="50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5" name="Google Shape;2305;p52"/>
              <p:cNvSpPr/>
              <p:nvPr/>
            </p:nvSpPr>
            <p:spPr>
              <a:xfrm>
                <a:off x="6969175" y="1661325"/>
                <a:ext cx="37625" cy="106175"/>
              </a:xfrm>
              <a:custGeom>
                <a:avLst/>
                <a:gdLst/>
                <a:ahLst/>
                <a:cxnLst/>
                <a:rect l="l" t="t" r="r" b="b"/>
                <a:pathLst>
                  <a:path w="1505" h="4247" extrusionOk="0">
                    <a:moveTo>
                      <a:pt x="753" y="0"/>
                    </a:moveTo>
                    <a:cubicBezTo>
                      <a:pt x="343" y="0"/>
                      <a:pt x="1" y="3110"/>
                      <a:pt x="1" y="3554"/>
                    </a:cubicBezTo>
                    <a:cubicBezTo>
                      <a:pt x="35" y="4016"/>
                      <a:pt x="394" y="4246"/>
                      <a:pt x="753" y="4246"/>
                    </a:cubicBezTo>
                    <a:cubicBezTo>
                      <a:pt x="1111" y="4246"/>
                      <a:pt x="1470" y="4016"/>
                      <a:pt x="1505" y="3554"/>
                    </a:cubicBezTo>
                    <a:cubicBezTo>
                      <a:pt x="1505" y="3110"/>
                      <a:pt x="1163" y="0"/>
                      <a:pt x="7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6" name="Google Shape;2306;p52"/>
              <p:cNvSpPr/>
              <p:nvPr/>
            </p:nvSpPr>
            <p:spPr>
              <a:xfrm>
                <a:off x="6506100" y="1657900"/>
                <a:ext cx="37600" cy="113650"/>
              </a:xfrm>
              <a:custGeom>
                <a:avLst/>
                <a:gdLst/>
                <a:ahLst/>
                <a:cxnLst/>
                <a:rect l="l" t="t" r="r" b="b"/>
                <a:pathLst>
                  <a:path w="1504" h="4546" extrusionOk="0">
                    <a:moveTo>
                      <a:pt x="752" y="0"/>
                    </a:moveTo>
                    <a:cubicBezTo>
                      <a:pt x="342" y="0"/>
                      <a:pt x="0" y="3418"/>
                      <a:pt x="0" y="3828"/>
                    </a:cubicBezTo>
                    <a:cubicBezTo>
                      <a:pt x="34" y="4307"/>
                      <a:pt x="393" y="4546"/>
                      <a:pt x="752" y="4546"/>
                    </a:cubicBezTo>
                    <a:cubicBezTo>
                      <a:pt x="1111" y="4546"/>
                      <a:pt x="1470" y="4307"/>
                      <a:pt x="1504" y="3828"/>
                    </a:cubicBezTo>
                    <a:cubicBezTo>
                      <a:pt x="1504" y="3418"/>
                      <a:pt x="1162" y="0"/>
                      <a:pt x="7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7" name="Google Shape;2307;p52"/>
              <p:cNvSpPr/>
              <p:nvPr/>
            </p:nvSpPr>
            <p:spPr>
              <a:xfrm>
                <a:off x="5988325" y="2107325"/>
                <a:ext cx="550250" cy="553900"/>
              </a:xfrm>
              <a:custGeom>
                <a:avLst/>
                <a:gdLst/>
                <a:ahLst/>
                <a:cxnLst/>
                <a:rect l="l" t="t" r="r" b="b"/>
                <a:pathLst>
                  <a:path w="22010" h="22156" extrusionOk="0">
                    <a:moveTo>
                      <a:pt x="3520" y="0"/>
                    </a:moveTo>
                    <a:lnTo>
                      <a:pt x="0" y="1948"/>
                    </a:lnTo>
                    <a:lnTo>
                      <a:pt x="6494" y="19071"/>
                    </a:lnTo>
                    <a:cubicBezTo>
                      <a:pt x="6904" y="20198"/>
                      <a:pt x="7621" y="21189"/>
                      <a:pt x="8578" y="21873"/>
                    </a:cubicBezTo>
                    <a:cubicBezTo>
                      <a:pt x="8913" y="22096"/>
                      <a:pt x="9211" y="22156"/>
                      <a:pt x="9551" y="22156"/>
                    </a:cubicBezTo>
                    <a:cubicBezTo>
                      <a:pt x="9940" y="22156"/>
                      <a:pt x="10385" y="22078"/>
                      <a:pt x="11005" y="22078"/>
                    </a:cubicBezTo>
                    <a:cubicBezTo>
                      <a:pt x="14901" y="22078"/>
                      <a:pt x="22010" y="9706"/>
                      <a:pt x="22010" y="9706"/>
                    </a:cubicBezTo>
                    <a:lnTo>
                      <a:pt x="20984" y="1230"/>
                    </a:lnTo>
                    <a:lnTo>
                      <a:pt x="10492" y="16610"/>
                    </a:lnTo>
                    <a:lnTo>
                      <a:pt x="35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8" name="Google Shape;2308;p52"/>
              <p:cNvSpPr/>
              <p:nvPr/>
            </p:nvSpPr>
            <p:spPr>
              <a:xfrm>
                <a:off x="5837950" y="1824500"/>
                <a:ext cx="257200" cy="331550"/>
              </a:xfrm>
              <a:custGeom>
                <a:avLst/>
                <a:gdLst/>
                <a:ahLst/>
                <a:cxnLst/>
                <a:rect l="l" t="t" r="r" b="b"/>
                <a:pathLst>
                  <a:path w="10288" h="13262" extrusionOk="0">
                    <a:moveTo>
                      <a:pt x="2358" y="1"/>
                    </a:moveTo>
                    <a:lnTo>
                      <a:pt x="991" y="992"/>
                    </a:lnTo>
                    <a:lnTo>
                      <a:pt x="4751" y="8476"/>
                    </a:lnTo>
                    <a:lnTo>
                      <a:pt x="4477" y="8647"/>
                    </a:lnTo>
                    <a:lnTo>
                      <a:pt x="684" y="1710"/>
                    </a:lnTo>
                    <a:lnTo>
                      <a:pt x="0" y="2256"/>
                    </a:lnTo>
                    <a:lnTo>
                      <a:pt x="3247" y="9399"/>
                    </a:lnTo>
                    <a:lnTo>
                      <a:pt x="547" y="6050"/>
                    </a:lnTo>
                    <a:lnTo>
                      <a:pt x="0" y="6358"/>
                    </a:lnTo>
                    <a:lnTo>
                      <a:pt x="2871" y="11006"/>
                    </a:lnTo>
                    <a:lnTo>
                      <a:pt x="6015" y="13261"/>
                    </a:lnTo>
                    <a:lnTo>
                      <a:pt x="9535" y="11279"/>
                    </a:lnTo>
                    <a:lnTo>
                      <a:pt x="10287" y="7554"/>
                    </a:lnTo>
                    <a:lnTo>
                      <a:pt x="9945" y="3008"/>
                    </a:lnTo>
                    <a:cubicBezTo>
                      <a:pt x="8852" y="3145"/>
                      <a:pt x="8920" y="4888"/>
                      <a:pt x="8954" y="5435"/>
                    </a:cubicBezTo>
                    <a:lnTo>
                      <a:pt x="9125" y="7075"/>
                    </a:lnTo>
                    <a:lnTo>
                      <a:pt x="8373" y="8101"/>
                    </a:lnTo>
                    <a:lnTo>
                      <a:pt x="7280" y="7622"/>
                    </a:lnTo>
                    <a:lnTo>
                      <a:pt x="4340" y="240"/>
                    </a:lnTo>
                    <a:lnTo>
                      <a:pt x="3213" y="855"/>
                    </a:lnTo>
                    <a:lnTo>
                      <a:pt x="6049" y="7656"/>
                    </a:lnTo>
                    <a:lnTo>
                      <a:pt x="5605" y="7964"/>
                    </a:lnTo>
                    <a:lnTo>
                      <a:pt x="235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9" name="Google Shape;2309;p52"/>
              <p:cNvSpPr/>
              <p:nvPr/>
            </p:nvSpPr>
            <p:spPr>
              <a:xfrm>
                <a:off x="6441150" y="2138075"/>
                <a:ext cx="97425" cy="241825"/>
              </a:xfrm>
              <a:custGeom>
                <a:avLst/>
                <a:gdLst/>
                <a:ahLst/>
                <a:cxnLst/>
                <a:rect l="l" t="t" r="r" b="b"/>
                <a:pathLst>
                  <a:path w="3897" h="9673" extrusionOk="0">
                    <a:moveTo>
                      <a:pt x="2871" y="0"/>
                    </a:moveTo>
                    <a:lnTo>
                      <a:pt x="1" y="4238"/>
                    </a:lnTo>
                    <a:cubicBezTo>
                      <a:pt x="1094" y="6016"/>
                      <a:pt x="2120" y="7827"/>
                      <a:pt x="3179" y="9672"/>
                    </a:cubicBezTo>
                    <a:cubicBezTo>
                      <a:pt x="3623" y="8955"/>
                      <a:pt x="3897" y="8476"/>
                      <a:pt x="3897" y="8476"/>
                    </a:cubicBezTo>
                    <a:lnTo>
                      <a:pt x="287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0" name="Google Shape;2310;p52"/>
              <p:cNvSpPr/>
              <p:nvPr/>
            </p:nvSpPr>
            <p:spPr>
              <a:xfrm>
                <a:off x="6164325" y="2569875"/>
                <a:ext cx="174325" cy="91350"/>
              </a:xfrm>
              <a:custGeom>
                <a:avLst/>
                <a:gdLst/>
                <a:ahLst/>
                <a:cxnLst/>
                <a:rect l="l" t="t" r="r" b="b"/>
                <a:pathLst>
                  <a:path w="6973" h="3654" extrusionOk="0">
                    <a:moveTo>
                      <a:pt x="3370" y="0"/>
                    </a:moveTo>
                    <a:cubicBezTo>
                      <a:pt x="2109" y="0"/>
                      <a:pt x="846" y="558"/>
                      <a:pt x="0" y="1696"/>
                    </a:cubicBezTo>
                    <a:cubicBezTo>
                      <a:pt x="411" y="2346"/>
                      <a:pt x="923" y="2927"/>
                      <a:pt x="1538" y="3371"/>
                    </a:cubicBezTo>
                    <a:cubicBezTo>
                      <a:pt x="1873" y="3594"/>
                      <a:pt x="2171" y="3654"/>
                      <a:pt x="2511" y="3654"/>
                    </a:cubicBezTo>
                    <a:cubicBezTo>
                      <a:pt x="2900" y="3654"/>
                      <a:pt x="3345" y="3576"/>
                      <a:pt x="3965" y="3576"/>
                    </a:cubicBezTo>
                    <a:cubicBezTo>
                      <a:pt x="4854" y="3576"/>
                      <a:pt x="5879" y="2961"/>
                      <a:pt x="6972" y="2004"/>
                    </a:cubicBezTo>
                    <a:cubicBezTo>
                      <a:pt x="6148" y="678"/>
                      <a:pt x="4760" y="0"/>
                      <a:pt x="3370" y="0"/>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1" name="Google Shape;2311;p52"/>
              <p:cNvSpPr/>
              <p:nvPr/>
            </p:nvSpPr>
            <p:spPr>
              <a:xfrm>
                <a:off x="5982325" y="1897125"/>
                <a:ext cx="106825" cy="203375"/>
              </a:xfrm>
              <a:custGeom>
                <a:avLst/>
                <a:gdLst/>
                <a:ahLst/>
                <a:cxnLst/>
                <a:rect l="l" t="t" r="r" b="b"/>
                <a:pathLst>
                  <a:path w="4273" h="8135" extrusionOk="0">
                    <a:moveTo>
                      <a:pt x="4205" y="1"/>
                    </a:moveTo>
                    <a:cubicBezTo>
                      <a:pt x="3999" y="1"/>
                      <a:pt x="3829" y="35"/>
                      <a:pt x="3726" y="172"/>
                    </a:cubicBezTo>
                    <a:cubicBezTo>
                      <a:pt x="3350" y="513"/>
                      <a:pt x="2940" y="1436"/>
                      <a:pt x="3248" y="4136"/>
                    </a:cubicBezTo>
                    <a:lnTo>
                      <a:pt x="2564" y="5093"/>
                    </a:lnTo>
                    <a:cubicBezTo>
                      <a:pt x="2325" y="5161"/>
                      <a:pt x="855" y="5640"/>
                      <a:pt x="274" y="6665"/>
                    </a:cubicBezTo>
                    <a:cubicBezTo>
                      <a:pt x="35" y="7109"/>
                      <a:pt x="1" y="7622"/>
                      <a:pt x="172" y="8101"/>
                    </a:cubicBezTo>
                    <a:cubicBezTo>
                      <a:pt x="172" y="8135"/>
                      <a:pt x="206" y="8135"/>
                      <a:pt x="274" y="8135"/>
                    </a:cubicBezTo>
                    <a:cubicBezTo>
                      <a:pt x="343" y="8135"/>
                      <a:pt x="343" y="8101"/>
                      <a:pt x="343" y="8032"/>
                    </a:cubicBezTo>
                    <a:cubicBezTo>
                      <a:pt x="206" y="7622"/>
                      <a:pt x="240" y="7144"/>
                      <a:pt x="445" y="6768"/>
                    </a:cubicBezTo>
                    <a:cubicBezTo>
                      <a:pt x="992" y="5742"/>
                      <a:pt x="2598" y="5264"/>
                      <a:pt x="2632" y="5264"/>
                    </a:cubicBezTo>
                    <a:cubicBezTo>
                      <a:pt x="2632" y="5264"/>
                      <a:pt x="2667" y="5264"/>
                      <a:pt x="2667" y="5230"/>
                    </a:cubicBezTo>
                    <a:lnTo>
                      <a:pt x="3418" y="4239"/>
                    </a:lnTo>
                    <a:cubicBezTo>
                      <a:pt x="3418" y="4239"/>
                      <a:pt x="3418" y="4204"/>
                      <a:pt x="3418" y="4170"/>
                    </a:cubicBezTo>
                    <a:cubicBezTo>
                      <a:pt x="3111" y="1402"/>
                      <a:pt x="3521" y="582"/>
                      <a:pt x="3794" y="342"/>
                    </a:cubicBezTo>
                    <a:cubicBezTo>
                      <a:pt x="3897" y="240"/>
                      <a:pt x="3999" y="206"/>
                      <a:pt x="4136" y="206"/>
                    </a:cubicBezTo>
                    <a:cubicBezTo>
                      <a:pt x="4145" y="215"/>
                      <a:pt x="4157" y="219"/>
                      <a:pt x="4169" y="219"/>
                    </a:cubicBezTo>
                    <a:cubicBezTo>
                      <a:pt x="4202" y="219"/>
                      <a:pt x="4239" y="187"/>
                      <a:pt x="4239" y="137"/>
                    </a:cubicBezTo>
                    <a:cubicBezTo>
                      <a:pt x="4273" y="103"/>
                      <a:pt x="4239" y="35"/>
                      <a:pt x="4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2" name="Google Shape;2312;p52"/>
              <p:cNvSpPr/>
              <p:nvPr/>
            </p:nvSpPr>
            <p:spPr>
              <a:xfrm>
                <a:off x="5835375" y="1973375"/>
                <a:ext cx="172625" cy="228800"/>
              </a:xfrm>
              <a:custGeom>
                <a:avLst/>
                <a:gdLst/>
                <a:ahLst/>
                <a:cxnLst/>
                <a:rect l="l" t="t" r="r" b="b"/>
                <a:pathLst>
                  <a:path w="6905" h="9152" extrusionOk="0">
                    <a:moveTo>
                      <a:pt x="667" y="1"/>
                    </a:moveTo>
                    <a:cubicBezTo>
                      <a:pt x="650" y="1"/>
                      <a:pt x="633" y="9"/>
                      <a:pt x="616" y="27"/>
                    </a:cubicBezTo>
                    <a:lnTo>
                      <a:pt x="69" y="334"/>
                    </a:lnTo>
                    <a:cubicBezTo>
                      <a:pt x="35" y="334"/>
                      <a:pt x="35" y="368"/>
                      <a:pt x="0" y="368"/>
                    </a:cubicBezTo>
                    <a:cubicBezTo>
                      <a:pt x="0" y="403"/>
                      <a:pt x="0" y="437"/>
                      <a:pt x="0" y="437"/>
                    </a:cubicBezTo>
                    <a:lnTo>
                      <a:pt x="2871" y="5085"/>
                    </a:lnTo>
                    <a:lnTo>
                      <a:pt x="2905" y="5085"/>
                    </a:lnTo>
                    <a:lnTo>
                      <a:pt x="6050" y="7340"/>
                    </a:lnTo>
                    <a:lnTo>
                      <a:pt x="6733" y="9118"/>
                    </a:lnTo>
                    <a:cubicBezTo>
                      <a:pt x="6733" y="9118"/>
                      <a:pt x="6767" y="9152"/>
                      <a:pt x="6802" y="9152"/>
                    </a:cubicBezTo>
                    <a:lnTo>
                      <a:pt x="6836" y="9152"/>
                    </a:lnTo>
                    <a:cubicBezTo>
                      <a:pt x="6870" y="9152"/>
                      <a:pt x="6904" y="9083"/>
                      <a:pt x="6870" y="9049"/>
                    </a:cubicBezTo>
                    <a:lnTo>
                      <a:pt x="6221" y="7306"/>
                    </a:lnTo>
                    <a:cubicBezTo>
                      <a:pt x="6221" y="7272"/>
                      <a:pt x="6186" y="7238"/>
                      <a:pt x="6186" y="7238"/>
                    </a:cubicBezTo>
                    <a:lnTo>
                      <a:pt x="3042" y="4982"/>
                    </a:lnTo>
                    <a:lnTo>
                      <a:pt x="206" y="437"/>
                    </a:lnTo>
                    <a:lnTo>
                      <a:pt x="616" y="197"/>
                    </a:lnTo>
                    <a:lnTo>
                      <a:pt x="1983" y="1872"/>
                    </a:lnTo>
                    <a:cubicBezTo>
                      <a:pt x="1998" y="1888"/>
                      <a:pt x="2017" y="1894"/>
                      <a:pt x="2036" y="1894"/>
                    </a:cubicBezTo>
                    <a:cubicBezTo>
                      <a:pt x="2102" y="1894"/>
                      <a:pt x="2172" y="1815"/>
                      <a:pt x="2119" y="1735"/>
                    </a:cubicBezTo>
                    <a:lnTo>
                      <a:pt x="718" y="27"/>
                    </a:lnTo>
                    <a:cubicBezTo>
                      <a:pt x="701" y="9"/>
                      <a:pt x="684"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3" name="Google Shape;2313;p52"/>
              <p:cNvSpPr/>
              <p:nvPr/>
            </p:nvSpPr>
            <p:spPr>
              <a:xfrm>
                <a:off x="5835375" y="1821300"/>
                <a:ext cx="168075" cy="239900"/>
              </a:xfrm>
              <a:custGeom>
                <a:avLst/>
                <a:gdLst/>
                <a:ahLst/>
                <a:cxnLst/>
                <a:rect l="l" t="t" r="r" b="b"/>
                <a:pathLst>
                  <a:path w="6723" h="9596" extrusionOk="0">
                    <a:moveTo>
                      <a:pt x="2393" y="231"/>
                    </a:moveTo>
                    <a:lnTo>
                      <a:pt x="5605" y="8023"/>
                    </a:lnTo>
                    <a:lnTo>
                      <a:pt x="4888" y="8502"/>
                    </a:lnTo>
                    <a:lnTo>
                      <a:pt x="1197" y="1120"/>
                    </a:lnTo>
                    <a:lnTo>
                      <a:pt x="2393" y="231"/>
                    </a:lnTo>
                    <a:close/>
                    <a:moveTo>
                      <a:pt x="2440" y="1"/>
                    </a:moveTo>
                    <a:cubicBezTo>
                      <a:pt x="2427" y="1"/>
                      <a:pt x="2410" y="9"/>
                      <a:pt x="2393" y="26"/>
                    </a:cubicBezTo>
                    <a:lnTo>
                      <a:pt x="1060" y="1017"/>
                    </a:lnTo>
                    <a:cubicBezTo>
                      <a:pt x="1026" y="1017"/>
                      <a:pt x="1026" y="1086"/>
                      <a:pt x="1026" y="1120"/>
                    </a:cubicBezTo>
                    <a:lnTo>
                      <a:pt x="4717" y="8536"/>
                    </a:lnTo>
                    <a:lnTo>
                      <a:pt x="4614" y="8604"/>
                    </a:lnTo>
                    <a:lnTo>
                      <a:pt x="889" y="1769"/>
                    </a:lnTo>
                    <a:cubicBezTo>
                      <a:pt x="855" y="1769"/>
                      <a:pt x="855" y="1735"/>
                      <a:pt x="821" y="1735"/>
                    </a:cubicBezTo>
                    <a:lnTo>
                      <a:pt x="752" y="1735"/>
                    </a:lnTo>
                    <a:lnTo>
                      <a:pt x="69" y="2282"/>
                    </a:lnTo>
                    <a:cubicBezTo>
                      <a:pt x="35" y="2316"/>
                      <a:pt x="0" y="2350"/>
                      <a:pt x="35" y="2384"/>
                    </a:cubicBezTo>
                    <a:lnTo>
                      <a:pt x="3281" y="9561"/>
                    </a:lnTo>
                    <a:cubicBezTo>
                      <a:pt x="3281" y="9596"/>
                      <a:pt x="3316" y="9596"/>
                      <a:pt x="3350" y="9596"/>
                    </a:cubicBezTo>
                    <a:lnTo>
                      <a:pt x="3384" y="9596"/>
                    </a:lnTo>
                    <a:cubicBezTo>
                      <a:pt x="3418" y="9596"/>
                      <a:pt x="3452" y="9527"/>
                      <a:pt x="3418" y="9493"/>
                    </a:cubicBezTo>
                    <a:lnTo>
                      <a:pt x="206" y="2419"/>
                    </a:lnTo>
                    <a:lnTo>
                      <a:pt x="752" y="1974"/>
                    </a:lnTo>
                    <a:lnTo>
                      <a:pt x="4478" y="8810"/>
                    </a:lnTo>
                    <a:lnTo>
                      <a:pt x="3897" y="9185"/>
                    </a:lnTo>
                    <a:cubicBezTo>
                      <a:pt x="3862" y="9185"/>
                      <a:pt x="3862" y="9254"/>
                      <a:pt x="3897" y="9288"/>
                    </a:cubicBezTo>
                    <a:cubicBezTo>
                      <a:pt x="3897" y="9322"/>
                      <a:pt x="3931" y="9322"/>
                      <a:pt x="3965" y="9322"/>
                    </a:cubicBezTo>
                    <a:lnTo>
                      <a:pt x="3999" y="9322"/>
                    </a:lnTo>
                    <a:lnTo>
                      <a:pt x="5708" y="8194"/>
                    </a:lnTo>
                    <a:lnTo>
                      <a:pt x="5742" y="8194"/>
                    </a:lnTo>
                    <a:lnTo>
                      <a:pt x="6118" y="7921"/>
                    </a:lnTo>
                    <a:lnTo>
                      <a:pt x="6631" y="7613"/>
                    </a:lnTo>
                    <a:cubicBezTo>
                      <a:pt x="6722" y="7552"/>
                      <a:pt x="6651" y="7437"/>
                      <a:pt x="6561" y="7437"/>
                    </a:cubicBezTo>
                    <a:cubicBezTo>
                      <a:pt x="6550" y="7437"/>
                      <a:pt x="6539" y="7439"/>
                      <a:pt x="6528" y="7442"/>
                    </a:cubicBezTo>
                    <a:lnTo>
                      <a:pt x="6152" y="7682"/>
                    </a:lnTo>
                    <a:lnTo>
                      <a:pt x="3418" y="1051"/>
                    </a:lnTo>
                    <a:lnTo>
                      <a:pt x="4409" y="539"/>
                    </a:lnTo>
                    <a:lnTo>
                      <a:pt x="6050" y="4845"/>
                    </a:lnTo>
                    <a:cubicBezTo>
                      <a:pt x="6084" y="4879"/>
                      <a:pt x="6118" y="4879"/>
                      <a:pt x="6152" y="4879"/>
                    </a:cubicBezTo>
                    <a:cubicBezTo>
                      <a:pt x="6221" y="4845"/>
                      <a:pt x="6221" y="4811"/>
                      <a:pt x="6221" y="4777"/>
                    </a:cubicBezTo>
                    <a:lnTo>
                      <a:pt x="4546" y="334"/>
                    </a:lnTo>
                    <a:cubicBezTo>
                      <a:pt x="4512" y="334"/>
                      <a:pt x="4512" y="300"/>
                      <a:pt x="4478" y="300"/>
                    </a:cubicBezTo>
                    <a:lnTo>
                      <a:pt x="4409" y="300"/>
                    </a:lnTo>
                    <a:lnTo>
                      <a:pt x="3281" y="881"/>
                    </a:lnTo>
                    <a:cubicBezTo>
                      <a:pt x="3247" y="915"/>
                      <a:pt x="3213" y="949"/>
                      <a:pt x="3247" y="983"/>
                    </a:cubicBezTo>
                    <a:lnTo>
                      <a:pt x="6016" y="7750"/>
                    </a:lnTo>
                    <a:lnTo>
                      <a:pt x="5742" y="7921"/>
                    </a:lnTo>
                    <a:lnTo>
                      <a:pt x="2530" y="60"/>
                    </a:lnTo>
                    <a:cubicBezTo>
                      <a:pt x="2530" y="26"/>
                      <a:pt x="2495" y="26"/>
                      <a:pt x="2461" y="26"/>
                    </a:cubicBezTo>
                    <a:cubicBezTo>
                      <a:pt x="2461" y="9"/>
                      <a:pt x="2453" y="1"/>
                      <a:pt x="24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grpSp>
        <p:nvGrpSpPr>
          <p:cNvPr id="2314" name="Google Shape;2314;p52"/>
          <p:cNvGrpSpPr/>
          <p:nvPr/>
        </p:nvGrpSpPr>
        <p:grpSpPr>
          <a:xfrm>
            <a:off x="5434882" y="3380288"/>
            <a:ext cx="725366" cy="869492"/>
            <a:chOff x="2343725" y="2980417"/>
            <a:chExt cx="1325353" cy="1588693"/>
          </a:xfrm>
        </p:grpSpPr>
        <p:sp>
          <p:nvSpPr>
            <p:cNvPr id="2315" name="Google Shape;2315;p52"/>
            <p:cNvSpPr/>
            <p:nvPr/>
          </p:nvSpPr>
          <p:spPr>
            <a:xfrm>
              <a:off x="2556124" y="2980417"/>
              <a:ext cx="1112954" cy="1588692"/>
            </a:xfrm>
            <a:custGeom>
              <a:avLst/>
              <a:gdLst/>
              <a:ahLst/>
              <a:cxnLst/>
              <a:rect l="l" t="t" r="r" b="b"/>
              <a:pathLst>
                <a:path w="52960" h="75598" extrusionOk="0">
                  <a:moveTo>
                    <a:pt x="0" y="1"/>
                  </a:moveTo>
                  <a:lnTo>
                    <a:pt x="0" y="68738"/>
                  </a:lnTo>
                  <a:cubicBezTo>
                    <a:pt x="0" y="72534"/>
                    <a:pt x="3064" y="75598"/>
                    <a:pt x="6860" y="75598"/>
                  </a:cubicBezTo>
                  <a:lnTo>
                    <a:pt x="46099" y="75598"/>
                  </a:lnTo>
                  <a:cubicBezTo>
                    <a:pt x="49849" y="75598"/>
                    <a:pt x="52914" y="72534"/>
                    <a:pt x="52959" y="68738"/>
                  </a:cubicBezTo>
                  <a:lnTo>
                    <a:pt x="5295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6" name="Google Shape;2316;p52"/>
            <p:cNvSpPr/>
            <p:nvPr/>
          </p:nvSpPr>
          <p:spPr>
            <a:xfrm>
              <a:off x="2556124" y="2980417"/>
              <a:ext cx="1112954" cy="1588692"/>
            </a:xfrm>
            <a:custGeom>
              <a:avLst/>
              <a:gdLst/>
              <a:ahLst/>
              <a:cxnLst/>
              <a:rect l="l" t="t" r="r" b="b"/>
              <a:pathLst>
                <a:path w="52960" h="75598" extrusionOk="0">
                  <a:moveTo>
                    <a:pt x="0" y="1"/>
                  </a:moveTo>
                  <a:lnTo>
                    <a:pt x="0" y="68738"/>
                  </a:lnTo>
                  <a:cubicBezTo>
                    <a:pt x="0" y="72534"/>
                    <a:pt x="3064" y="75598"/>
                    <a:pt x="6860" y="75598"/>
                  </a:cubicBezTo>
                  <a:lnTo>
                    <a:pt x="46099" y="75598"/>
                  </a:lnTo>
                  <a:cubicBezTo>
                    <a:pt x="49849" y="75598"/>
                    <a:pt x="52914" y="72534"/>
                    <a:pt x="52959" y="68738"/>
                  </a:cubicBezTo>
                  <a:lnTo>
                    <a:pt x="529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7" name="Google Shape;2317;p52"/>
            <p:cNvSpPr/>
            <p:nvPr/>
          </p:nvSpPr>
          <p:spPr>
            <a:xfrm>
              <a:off x="2556124" y="3359087"/>
              <a:ext cx="1112954" cy="1210023"/>
            </a:xfrm>
            <a:custGeom>
              <a:avLst/>
              <a:gdLst/>
              <a:ahLst/>
              <a:cxnLst/>
              <a:rect l="l" t="t" r="r" b="b"/>
              <a:pathLst>
                <a:path w="52960" h="57579" extrusionOk="0">
                  <a:moveTo>
                    <a:pt x="0" y="1"/>
                  </a:moveTo>
                  <a:lnTo>
                    <a:pt x="0" y="50719"/>
                  </a:lnTo>
                  <a:cubicBezTo>
                    <a:pt x="0" y="54515"/>
                    <a:pt x="3064" y="57579"/>
                    <a:pt x="6860" y="57579"/>
                  </a:cubicBezTo>
                  <a:lnTo>
                    <a:pt x="46099" y="57579"/>
                  </a:lnTo>
                  <a:cubicBezTo>
                    <a:pt x="49849" y="57579"/>
                    <a:pt x="52914" y="54515"/>
                    <a:pt x="52959" y="50719"/>
                  </a:cubicBezTo>
                  <a:lnTo>
                    <a:pt x="529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8" name="Google Shape;2318;p52"/>
            <p:cNvSpPr/>
            <p:nvPr/>
          </p:nvSpPr>
          <p:spPr>
            <a:xfrm>
              <a:off x="2343725" y="2980417"/>
              <a:ext cx="235473" cy="338320"/>
            </a:xfrm>
            <a:custGeom>
              <a:avLst/>
              <a:gdLst/>
              <a:ahLst/>
              <a:cxnLst/>
              <a:rect l="l" t="t" r="r" b="b"/>
              <a:pathLst>
                <a:path w="11205" h="16099" extrusionOk="0">
                  <a:moveTo>
                    <a:pt x="0" y="1"/>
                  </a:moveTo>
                  <a:lnTo>
                    <a:pt x="10656" y="16099"/>
                  </a:lnTo>
                  <a:lnTo>
                    <a:pt x="1120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9" name="Google Shape;2319;p52"/>
            <p:cNvSpPr/>
            <p:nvPr/>
          </p:nvSpPr>
          <p:spPr>
            <a:xfrm>
              <a:off x="2550344" y="3461934"/>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0" name="Google Shape;2320;p52"/>
            <p:cNvSpPr/>
            <p:nvPr/>
          </p:nvSpPr>
          <p:spPr>
            <a:xfrm>
              <a:off x="2550344" y="3662795"/>
              <a:ext cx="140338" cy="21"/>
            </a:xfrm>
            <a:custGeom>
              <a:avLst/>
              <a:gdLst/>
              <a:ahLst/>
              <a:cxnLst/>
              <a:rect l="l" t="t" r="r" b="b"/>
              <a:pathLst>
                <a:path w="6678" h="1" fill="none" extrusionOk="0">
                  <a:moveTo>
                    <a:pt x="1" y="1"/>
                  </a:moveTo>
                  <a:lnTo>
                    <a:pt x="6678" y="1"/>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1" name="Google Shape;2321;p52"/>
            <p:cNvSpPr/>
            <p:nvPr/>
          </p:nvSpPr>
          <p:spPr>
            <a:xfrm>
              <a:off x="2550344" y="3863657"/>
              <a:ext cx="140338" cy="21"/>
            </a:xfrm>
            <a:custGeom>
              <a:avLst/>
              <a:gdLst/>
              <a:ahLst/>
              <a:cxnLst/>
              <a:rect l="l" t="t" r="r" b="b"/>
              <a:pathLst>
                <a:path w="6678" h="1" fill="none" extrusionOk="0">
                  <a:moveTo>
                    <a:pt x="1" y="1"/>
                  </a:moveTo>
                  <a:lnTo>
                    <a:pt x="6678" y="1"/>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2" name="Google Shape;2322;p52"/>
            <p:cNvSpPr/>
            <p:nvPr/>
          </p:nvSpPr>
          <p:spPr>
            <a:xfrm>
              <a:off x="2550344" y="4064539"/>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3" name="Google Shape;2323;p52"/>
            <p:cNvSpPr/>
            <p:nvPr/>
          </p:nvSpPr>
          <p:spPr>
            <a:xfrm>
              <a:off x="2550344" y="4265400"/>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4" name="Google Shape;2324;p52"/>
            <p:cNvSpPr/>
            <p:nvPr/>
          </p:nvSpPr>
          <p:spPr>
            <a:xfrm>
              <a:off x="2550344" y="3461934"/>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5" name="Google Shape;2325;p52"/>
            <p:cNvSpPr/>
            <p:nvPr/>
          </p:nvSpPr>
          <p:spPr>
            <a:xfrm>
              <a:off x="2550344" y="3662795"/>
              <a:ext cx="140338" cy="21"/>
            </a:xfrm>
            <a:custGeom>
              <a:avLst/>
              <a:gdLst/>
              <a:ahLst/>
              <a:cxnLst/>
              <a:rect l="l" t="t" r="r" b="b"/>
              <a:pathLst>
                <a:path w="6678" h="1" fill="none" extrusionOk="0">
                  <a:moveTo>
                    <a:pt x="1" y="1"/>
                  </a:moveTo>
                  <a:lnTo>
                    <a:pt x="6678" y="1"/>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6" name="Google Shape;2326;p52"/>
            <p:cNvSpPr/>
            <p:nvPr/>
          </p:nvSpPr>
          <p:spPr>
            <a:xfrm>
              <a:off x="2550344" y="3863657"/>
              <a:ext cx="140338" cy="21"/>
            </a:xfrm>
            <a:custGeom>
              <a:avLst/>
              <a:gdLst/>
              <a:ahLst/>
              <a:cxnLst/>
              <a:rect l="l" t="t" r="r" b="b"/>
              <a:pathLst>
                <a:path w="6678" h="1" fill="none" extrusionOk="0">
                  <a:moveTo>
                    <a:pt x="1" y="1"/>
                  </a:moveTo>
                  <a:lnTo>
                    <a:pt x="6678" y="1"/>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7" name="Google Shape;2327;p52"/>
            <p:cNvSpPr/>
            <p:nvPr/>
          </p:nvSpPr>
          <p:spPr>
            <a:xfrm>
              <a:off x="2550344" y="4064539"/>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8" name="Google Shape;2328;p52"/>
            <p:cNvSpPr/>
            <p:nvPr/>
          </p:nvSpPr>
          <p:spPr>
            <a:xfrm>
              <a:off x="2550344" y="4265400"/>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9" name="Google Shape;2329;p52"/>
            <p:cNvSpPr/>
            <p:nvPr/>
          </p:nvSpPr>
          <p:spPr>
            <a:xfrm>
              <a:off x="2921322" y="3512874"/>
              <a:ext cx="322959" cy="322938"/>
            </a:xfrm>
            <a:custGeom>
              <a:avLst/>
              <a:gdLst/>
              <a:ahLst/>
              <a:cxnLst/>
              <a:rect l="l" t="t" r="r" b="b"/>
              <a:pathLst>
                <a:path w="15368" h="15367" fill="none" extrusionOk="0">
                  <a:moveTo>
                    <a:pt x="9330" y="869"/>
                  </a:moveTo>
                  <a:cubicBezTo>
                    <a:pt x="13081" y="1784"/>
                    <a:pt x="15367" y="5534"/>
                    <a:pt x="14498" y="9284"/>
                  </a:cubicBezTo>
                  <a:cubicBezTo>
                    <a:pt x="13629" y="13034"/>
                    <a:pt x="9833" y="15366"/>
                    <a:pt x="6083" y="14498"/>
                  </a:cubicBezTo>
                  <a:cubicBezTo>
                    <a:pt x="2333" y="13583"/>
                    <a:pt x="1" y="9833"/>
                    <a:pt x="915" y="6083"/>
                  </a:cubicBezTo>
                  <a:cubicBezTo>
                    <a:pt x="1784" y="2333"/>
                    <a:pt x="5535" y="0"/>
                    <a:pt x="9330" y="869"/>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0" name="Google Shape;2330;p52"/>
            <p:cNvSpPr/>
            <p:nvPr/>
          </p:nvSpPr>
          <p:spPr>
            <a:xfrm>
              <a:off x="3302871" y="3940551"/>
              <a:ext cx="172071" cy="172050"/>
            </a:xfrm>
            <a:custGeom>
              <a:avLst/>
              <a:gdLst/>
              <a:ahLst/>
              <a:cxnLst/>
              <a:rect l="l" t="t" r="r" b="b"/>
              <a:pathLst>
                <a:path w="8188" h="8187" fill="none" extrusionOk="0">
                  <a:moveTo>
                    <a:pt x="8187" y="3522"/>
                  </a:moveTo>
                  <a:cubicBezTo>
                    <a:pt x="8187" y="6632"/>
                    <a:pt x="4437" y="8187"/>
                    <a:pt x="2196" y="5991"/>
                  </a:cubicBezTo>
                  <a:cubicBezTo>
                    <a:pt x="1" y="3751"/>
                    <a:pt x="1556" y="0"/>
                    <a:pt x="4711" y="0"/>
                  </a:cubicBezTo>
                  <a:cubicBezTo>
                    <a:pt x="6632" y="0"/>
                    <a:pt x="8187" y="1555"/>
                    <a:pt x="8187" y="3522"/>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1" name="Google Shape;2331;p52"/>
            <p:cNvSpPr/>
            <p:nvPr/>
          </p:nvSpPr>
          <p:spPr>
            <a:xfrm>
              <a:off x="2940551" y="4162553"/>
              <a:ext cx="271997" cy="272018"/>
            </a:xfrm>
            <a:custGeom>
              <a:avLst/>
              <a:gdLst/>
              <a:ahLst/>
              <a:cxnLst/>
              <a:rect l="l" t="t" r="r" b="b"/>
              <a:pathLst>
                <a:path w="12943" h="12944" fill="none" extrusionOk="0">
                  <a:moveTo>
                    <a:pt x="10656" y="2287"/>
                  </a:moveTo>
                  <a:cubicBezTo>
                    <a:pt x="12943" y="4620"/>
                    <a:pt x="12943" y="8324"/>
                    <a:pt x="10656" y="10657"/>
                  </a:cubicBezTo>
                  <a:cubicBezTo>
                    <a:pt x="8370" y="12943"/>
                    <a:pt x="4620" y="12943"/>
                    <a:pt x="2333" y="10657"/>
                  </a:cubicBezTo>
                  <a:cubicBezTo>
                    <a:pt x="0" y="8324"/>
                    <a:pt x="0" y="4620"/>
                    <a:pt x="2333" y="2287"/>
                  </a:cubicBezTo>
                  <a:cubicBezTo>
                    <a:pt x="4620" y="1"/>
                    <a:pt x="8370" y="1"/>
                    <a:pt x="10656" y="2287"/>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2" name="Google Shape;2332;p52"/>
            <p:cNvSpPr/>
            <p:nvPr/>
          </p:nvSpPr>
          <p:spPr>
            <a:xfrm>
              <a:off x="3448000" y="3606097"/>
              <a:ext cx="74036" cy="73048"/>
            </a:xfrm>
            <a:custGeom>
              <a:avLst/>
              <a:gdLst/>
              <a:ahLst/>
              <a:cxnLst/>
              <a:rect l="l" t="t" r="r" b="b"/>
              <a:pathLst>
                <a:path w="3523" h="3476" extrusionOk="0">
                  <a:moveTo>
                    <a:pt x="1784" y="0"/>
                  </a:moveTo>
                  <a:cubicBezTo>
                    <a:pt x="824" y="0"/>
                    <a:pt x="1" y="778"/>
                    <a:pt x="1" y="1738"/>
                  </a:cubicBezTo>
                  <a:cubicBezTo>
                    <a:pt x="1" y="2699"/>
                    <a:pt x="824" y="3476"/>
                    <a:pt x="1784" y="3476"/>
                  </a:cubicBezTo>
                  <a:cubicBezTo>
                    <a:pt x="2745" y="3476"/>
                    <a:pt x="3522" y="2699"/>
                    <a:pt x="3522" y="1738"/>
                  </a:cubicBezTo>
                  <a:cubicBezTo>
                    <a:pt x="3522" y="778"/>
                    <a:pt x="2745" y="0"/>
                    <a:pt x="17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3" name="Google Shape;2333;p52"/>
            <p:cNvSpPr/>
            <p:nvPr/>
          </p:nvSpPr>
          <p:spPr>
            <a:xfrm>
              <a:off x="2973229" y="3900181"/>
              <a:ext cx="53840" cy="53840"/>
            </a:xfrm>
            <a:custGeom>
              <a:avLst/>
              <a:gdLst/>
              <a:ahLst/>
              <a:cxnLst/>
              <a:rect l="l" t="t" r="r" b="b"/>
              <a:pathLst>
                <a:path w="2562" h="2562" extrusionOk="0">
                  <a:moveTo>
                    <a:pt x="1281" y="1"/>
                  </a:moveTo>
                  <a:cubicBezTo>
                    <a:pt x="549" y="1"/>
                    <a:pt x="0" y="595"/>
                    <a:pt x="0" y="1281"/>
                  </a:cubicBezTo>
                  <a:cubicBezTo>
                    <a:pt x="0" y="1967"/>
                    <a:pt x="549" y="2562"/>
                    <a:pt x="1281" y="2562"/>
                  </a:cubicBezTo>
                  <a:cubicBezTo>
                    <a:pt x="1967" y="2562"/>
                    <a:pt x="2561" y="1967"/>
                    <a:pt x="2561" y="1281"/>
                  </a:cubicBezTo>
                  <a:cubicBezTo>
                    <a:pt x="2561" y="595"/>
                    <a:pt x="1967" y="1"/>
                    <a:pt x="12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4" name="Google Shape;2334;p52"/>
            <p:cNvSpPr/>
            <p:nvPr/>
          </p:nvSpPr>
          <p:spPr>
            <a:xfrm>
              <a:off x="3422047" y="4234634"/>
              <a:ext cx="73069" cy="74036"/>
            </a:xfrm>
            <a:custGeom>
              <a:avLst/>
              <a:gdLst/>
              <a:ahLst/>
              <a:cxnLst/>
              <a:rect l="l" t="t" r="r" b="b"/>
              <a:pathLst>
                <a:path w="3477" h="3523" extrusionOk="0">
                  <a:moveTo>
                    <a:pt x="1739" y="1"/>
                  </a:moveTo>
                  <a:cubicBezTo>
                    <a:pt x="778" y="1"/>
                    <a:pt x="1" y="778"/>
                    <a:pt x="1" y="1784"/>
                  </a:cubicBezTo>
                  <a:cubicBezTo>
                    <a:pt x="1" y="2745"/>
                    <a:pt x="778" y="3522"/>
                    <a:pt x="1739" y="3522"/>
                  </a:cubicBezTo>
                  <a:cubicBezTo>
                    <a:pt x="2699" y="3522"/>
                    <a:pt x="3477" y="2745"/>
                    <a:pt x="3477" y="1784"/>
                  </a:cubicBezTo>
                  <a:cubicBezTo>
                    <a:pt x="3477" y="778"/>
                    <a:pt x="2699" y="1"/>
                    <a:pt x="17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335" name="Google Shape;2335;p52"/>
          <p:cNvGrpSpPr/>
          <p:nvPr/>
        </p:nvGrpSpPr>
        <p:grpSpPr>
          <a:xfrm>
            <a:off x="4910338" y="2274231"/>
            <a:ext cx="164358" cy="459430"/>
            <a:chOff x="1987163" y="3412906"/>
            <a:chExt cx="164358" cy="459430"/>
          </a:xfrm>
        </p:grpSpPr>
        <p:sp>
          <p:nvSpPr>
            <p:cNvPr id="2336" name="Google Shape;2336;p52"/>
            <p:cNvSpPr/>
            <p:nvPr/>
          </p:nvSpPr>
          <p:spPr>
            <a:xfrm>
              <a:off x="1987163" y="3412906"/>
              <a:ext cx="164358" cy="459430"/>
            </a:xfrm>
            <a:custGeom>
              <a:avLst/>
              <a:gdLst/>
              <a:ahLst/>
              <a:cxnLst/>
              <a:rect l="l" t="t" r="r" b="b"/>
              <a:pathLst>
                <a:path w="7821" h="21862" extrusionOk="0">
                  <a:moveTo>
                    <a:pt x="3933" y="1"/>
                  </a:moveTo>
                  <a:cubicBezTo>
                    <a:pt x="1738" y="1"/>
                    <a:pt x="0" y="1784"/>
                    <a:pt x="0" y="3934"/>
                  </a:cubicBezTo>
                  <a:lnTo>
                    <a:pt x="0" y="17928"/>
                  </a:lnTo>
                  <a:cubicBezTo>
                    <a:pt x="0" y="20123"/>
                    <a:pt x="1738" y="21861"/>
                    <a:pt x="3933" y="21861"/>
                  </a:cubicBezTo>
                  <a:cubicBezTo>
                    <a:pt x="6083" y="21861"/>
                    <a:pt x="7820" y="20123"/>
                    <a:pt x="7820" y="17974"/>
                  </a:cubicBezTo>
                  <a:lnTo>
                    <a:pt x="7820" y="3934"/>
                  </a:lnTo>
                  <a:cubicBezTo>
                    <a:pt x="7820" y="1784"/>
                    <a:pt x="6083" y="1"/>
                    <a:pt x="39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7" name="Google Shape;2337;p52"/>
            <p:cNvSpPr/>
            <p:nvPr/>
          </p:nvSpPr>
          <p:spPr>
            <a:xfrm>
              <a:off x="1987163" y="3412906"/>
              <a:ext cx="164358" cy="205695"/>
            </a:xfrm>
            <a:custGeom>
              <a:avLst/>
              <a:gdLst/>
              <a:ahLst/>
              <a:cxnLst/>
              <a:rect l="l" t="t" r="r" b="b"/>
              <a:pathLst>
                <a:path w="7821" h="9788" extrusionOk="0">
                  <a:moveTo>
                    <a:pt x="3887" y="1"/>
                  </a:moveTo>
                  <a:cubicBezTo>
                    <a:pt x="1738" y="1"/>
                    <a:pt x="0" y="1784"/>
                    <a:pt x="0" y="3934"/>
                  </a:cubicBezTo>
                  <a:lnTo>
                    <a:pt x="0" y="9788"/>
                  </a:lnTo>
                  <a:lnTo>
                    <a:pt x="7820" y="9788"/>
                  </a:lnTo>
                  <a:lnTo>
                    <a:pt x="7820" y="3934"/>
                  </a:lnTo>
                  <a:cubicBezTo>
                    <a:pt x="7820" y="1784"/>
                    <a:pt x="6083" y="1"/>
                    <a:pt x="3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338" name="Google Shape;2338;p52"/>
          <p:cNvGrpSpPr/>
          <p:nvPr/>
        </p:nvGrpSpPr>
        <p:grpSpPr>
          <a:xfrm>
            <a:off x="5188156" y="2374180"/>
            <a:ext cx="258548" cy="259515"/>
            <a:chOff x="1941981" y="4103942"/>
            <a:chExt cx="258548" cy="259515"/>
          </a:xfrm>
        </p:grpSpPr>
        <p:sp>
          <p:nvSpPr>
            <p:cNvPr id="2339" name="Google Shape;2339;p52"/>
            <p:cNvSpPr/>
            <p:nvPr/>
          </p:nvSpPr>
          <p:spPr>
            <a:xfrm>
              <a:off x="1941981" y="4104888"/>
              <a:ext cx="258548" cy="258569"/>
            </a:xfrm>
            <a:custGeom>
              <a:avLst/>
              <a:gdLst/>
              <a:ahLst/>
              <a:cxnLst/>
              <a:rect l="l" t="t" r="r" b="b"/>
              <a:pathLst>
                <a:path w="12303" h="12304" extrusionOk="0">
                  <a:moveTo>
                    <a:pt x="6175" y="1"/>
                  </a:moveTo>
                  <a:cubicBezTo>
                    <a:pt x="2790" y="1"/>
                    <a:pt x="1" y="2745"/>
                    <a:pt x="1" y="6129"/>
                  </a:cubicBezTo>
                  <a:cubicBezTo>
                    <a:pt x="1" y="9559"/>
                    <a:pt x="2790" y="12303"/>
                    <a:pt x="6175" y="12303"/>
                  </a:cubicBezTo>
                  <a:cubicBezTo>
                    <a:pt x="9559" y="12303"/>
                    <a:pt x="12303" y="9559"/>
                    <a:pt x="12303" y="6129"/>
                  </a:cubicBezTo>
                  <a:cubicBezTo>
                    <a:pt x="12303" y="2745"/>
                    <a:pt x="9559" y="1"/>
                    <a:pt x="61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0" name="Google Shape;2340;p52"/>
            <p:cNvSpPr/>
            <p:nvPr/>
          </p:nvSpPr>
          <p:spPr>
            <a:xfrm>
              <a:off x="2063091" y="4103942"/>
              <a:ext cx="137438" cy="259514"/>
            </a:xfrm>
            <a:custGeom>
              <a:avLst/>
              <a:gdLst/>
              <a:ahLst/>
              <a:cxnLst/>
              <a:rect l="l" t="t" r="r" b="b"/>
              <a:pathLst>
                <a:path w="6540" h="12349" extrusionOk="0">
                  <a:moveTo>
                    <a:pt x="412" y="0"/>
                  </a:moveTo>
                  <a:lnTo>
                    <a:pt x="412" y="46"/>
                  </a:lnTo>
                  <a:lnTo>
                    <a:pt x="0" y="46"/>
                  </a:lnTo>
                  <a:lnTo>
                    <a:pt x="0" y="12348"/>
                  </a:lnTo>
                  <a:lnTo>
                    <a:pt x="412" y="12348"/>
                  </a:lnTo>
                  <a:cubicBezTo>
                    <a:pt x="3796" y="12348"/>
                    <a:pt x="6540" y="9558"/>
                    <a:pt x="6540" y="6174"/>
                  </a:cubicBezTo>
                  <a:cubicBezTo>
                    <a:pt x="6540" y="2790"/>
                    <a:pt x="3796" y="0"/>
                    <a:pt x="4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2341" name="Google Shape;2341;p52"/>
          <p:cNvGrpSpPr/>
          <p:nvPr/>
        </p:nvGrpSpPr>
        <p:grpSpPr>
          <a:xfrm>
            <a:off x="6285112" y="3380288"/>
            <a:ext cx="725366" cy="869492"/>
            <a:chOff x="2343725" y="2980417"/>
            <a:chExt cx="1325353" cy="1588693"/>
          </a:xfrm>
        </p:grpSpPr>
        <p:sp>
          <p:nvSpPr>
            <p:cNvPr id="2342" name="Google Shape;2342;p52"/>
            <p:cNvSpPr/>
            <p:nvPr/>
          </p:nvSpPr>
          <p:spPr>
            <a:xfrm>
              <a:off x="2556124" y="2980417"/>
              <a:ext cx="1112954" cy="1588692"/>
            </a:xfrm>
            <a:custGeom>
              <a:avLst/>
              <a:gdLst/>
              <a:ahLst/>
              <a:cxnLst/>
              <a:rect l="l" t="t" r="r" b="b"/>
              <a:pathLst>
                <a:path w="52960" h="75598" extrusionOk="0">
                  <a:moveTo>
                    <a:pt x="0" y="1"/>
                  </a:moveTo>
                  <a:lnTo>
                    <a:pt x="0" y="68738"/>
                  </a:lnTo>
                  <a:cubicBezTo>
                    <a:pt x="0" y="72534"/>
                    <a:pt x="3064" y="75598"/>
                    <a:pt x="6860" y="75598"/>
                  </a:cubicBezTo>
                  <a:lnTo>
                    <a:pt x="46099" y="75598"/>
                  </a:lnTo>
                  <a:cubicBezTo>
                    <a:pt x="49849" y="75598"/>
                    <a:pt x="52914" y="72534"/>
                    <a:pt x="52959" y="68738"/>
                  </a:cubicBezTo>
                  <a:lnTo>
                    <a:pt x="5295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3" name="Google Shape;2343;p52"/>
            <p:cNvSpPr/>
            <p:nvPr/>
          </p:nvSpPr>
          <p:spPr>
            <a:xfrm>
              <a:off x="2556124" y="2980417"/>
              <a:ext cx="1112954" cy="1588692"/>
            </a:xfrm>
            <a:custGeom>
              <a:avLst/>
              <a:gdLst/>
              <a:ahLst/>
              <a:cxnLst/>
              <a:rect l="l" t="t" r="r" b="b"/>
              <a:pathLst>
                <a:path w="52960" h="75598" extrusionOk="0">
                  <a:moveTo>
                    <a:pt x="0" y="1"/>
                  </a:moveTo>
                  <a:lnTo>
                    <a:pt x="0" y="68738"/>
                  </a:lnTo>
                  <a:cubicBezTo>
                    <a:pt x="0" y="72534"/>
                    <a:pt x="3064" y="75598"/>
                    <a:pt x="6860" y="75598"/>
                  </a:cubicBezTo>
                  <a:lnTo>
                    <a:pt x="46099" y="75598"/>
                  </a:lnTo>
                  <a:cubicBezTo>
                    <a:pt x="49849" y="75598"/>
                    <a:pt x="52914" y="72534"/>
                    <a:pt x="52959" y="68738"/>
                  </a:cubicBezTo>
                  <a:lnTo>
                    <a:pt x="529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4" name="Google Shape;2344;p52"/>
            <p:cNvSpPr/>
            <p:nvPr/>
          </p:nvSpPr>
          <p:spPr>
            <a:xfrm>
              <a:off x="2556124" y="3359087"/>
              <a:ext cx="1112954" cy="1210023"/>
            </a:xfrm>
            <a:custGeom>
              <a:avLst/>
              <a:gdLst/>
              <a:ahLst/>
              <a:cxnLst/>
              <a:rect l="l" t="t" r="r" b="b"/>
              <a:pathLst>
                <a:path w="52960" h="57579" extrusionOk="0">
                  <a:moveTo>
                    <a:pt x="0" y="1"/>
                  </a:moveTo>
                  <a:lnTo>
                    <a:pt x="0" y="50719"/>
                  </a:lnTo>
                  <a:cubicBezTo>
                    <a:pt x="0" y="54515"/>
                    <a:pt x="3064" y="57579"/>
                    <a:pt x="6860" y="57579"/>
                  </a:cubicBezTo>
                  <a:lnTo>
                    <a:pt x="46099" y="57579"/>
                  </a:lnTo>
                  <a:cubicBezTo>
                    <a:pt x="49849" y="57579"/>
                    <a:pt x="52914" y="54515"/>
                    <a:pt x="52959" y="50719"/>
                  </a:cubicBezTo>
                  <a:lnTo>
                    <a:pt x="52959"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5" name="Google Shape;2345;p52"/>
            <p:cNvSpPr/>
            <p:nvPr/>
          </p:nvSpPr>
          <p:spPr>
            <a:xfrm>
              <a:off x="2343725" y="2980417"/>
              <a:ext cx="235473" cy="338320"/>
            </a:xfrm>
            <a:custGeom>
              <a:avLst/>
              <a:gdLst/>
              <a:ahLst/>
              <a:cxnLst/>
              <a:rect l="l" t="t" r="r" b="b"/>
              <a:pathLst>
                <a:path w="11205" h="16099" extrusionOk="0">
                  <a:moveTo>
                    <a:pt x="0" y="1"/>
                  </a:moveTo>
                  <a:lnTo>
                    <a:pt x="10656" y="16099"/>
                  </a:lnTo>
                  <a:lnTo>
                    <a:pt x="1120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6" name="Google Shape;2346;p52"/>
            <p:cNvSpPr/>
            <p:nvPr/>
          </p:nvSpPr>
          <p:spPr>
            <a:xfrm>
              <a:off x="2550344" y="3461934"/>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7" name="Google Shape;2347;p52"/>
            <p:cNvSpPr/>
            <p:nvPr/>
          </p:nvSpPr>
          <p:spPr>
            <a:xfrm>
              <a:off x="2550344" y="3662795"/>
              <a:ext cx="140338" cy="21"/>
            </a:xfrm>
            <a:custGeom>
              <a:avLst/>
              <a:gdLst/>
              <a:ahLst/>
              <a:cxnLst/>
              <a:rect l="l" t="t" r="r" b="b"/>
              <a:pathLst>
                <a:path w="6678" h="1" fill="none" extrusionOk="0">
                  <a:moveTo>
                    <a:pt x="1" y="1"/>
                  </a:moveTo>
                  <a:lnTo>
                    <a:pt x="6678" y="1"/>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8" name="Google Shape;2348;p52"/>
            <p:cNvSpPr/>
            <p:nvPr/>
          </p:nvSpPr>
          <p:spPr>
            <a:xfrm>
              <a:off x="2550344" y="3863657"/>
              <a:ext cx="140338" cy="21"/>
            </a:xfrm>
            <a:custGeom>
              <a:avLst/>
              <a:gdLst/>
              <a:ahLst/>
              <a:cxnLst/>
              <a:rect l="l" t="t" r="r" b="b"/>
              <a:pathLst>
                <a:path w="6678" h="1" fill="none" extrusionOk="0">
                  <a:moveTo>
                    <a:pt x="1" y="1"/>
                  </a:moveTo>
                  <a:lnTo>
                    <a:pt x="6678" y="1"/>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9" name="Google Shape;2349;p52"/>
            <p:cNvSpPr/>
            <p:nvPr/>
          </p:nvSpPr>
          <p:spPr>
            <a:xfrm>
              <a:off x="2550344" y="4064539"/>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0" name="Google Shape;2350;p52"/>
            <p:cNvSpPr/>
            <p:nvPr/>
          </p:nvSpPr>
          <p:spPr>
            <a:xfrm>
              <a:off x="2550344" y="4265400"/>
              <a:ext cx="140338" cy="21"/>
            </a:xfrm>
            <a:custGeom>
              <a:avLst/>
              <a:gdLst/>
              <a:ahLst/>
              <a:cxnLst/>
              <a:rect l="l" t="t" r="r" b="b"/>
              <a:pathLst>
                <a:path w="6678" h="1" fill="none" extrusionOk="0">
                  <a:moveTo>
                    <a:pt x="1" y="0"/>
                  </a:moveTo>
                  <a:lnTo>
                    <a:pt x="6678" y="0"/>
                  </a:lnTo>
                </a:path>
              </a:pathLst>
            </a:custGeom>
            <a:noFill/>
            <a:ln w="20575" cap="rnd" cmpd="sng">
              <a:solidFill>
                <a:srgbClr val="0001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1" name="Google Shape;2351;p52"/>
            <p:cNvSpPr/>
            <p:nvPr/>
          </p:nvSpPr>
          <p:spPr>
            <a:xfrm>
              <a:off x="2550344" y="3461934"/>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2" name="Google Shape;2352;p52"/>
            <p:cNvSpPr/>
            <p:nvPr/>
          </p:nvSpPr>
          <p:spPr>
            <a:xfrm>
              <a:off x="2550344" y="3662795"/>
              <a:ext cx="140338" cy="21"/>
            </a:xfrm>
            <a:custGeom>
              <a:avLst/>
              <a:gdLst/>
              <a:ahLst/>
              <a:cxnLst/>
              <a:rect l="l" t="t" r="r" b="b"/>
              <a:pathLst>
                <a:path w="6678" h="1" fill="none" extrusionOk="0">
                  <a:moveTo>
                    <a:pt x="1" y="1"/>
                  </a:moveTo>
                  <a:lnTo>
                    <a:pt x="6678" y="1"/>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3" name="Google Shape;2353;p52"/>
            <p:cNvSpPr/>
            <p:nvPr/>
          </p:nvSpPr>
          <p:spPr>
            <a:xfrm>
              <a:off x="2550344" y="3863657"/>
              <a:ext cx="140338" cy="21"/>
            </a:xfrm>
            <a:custGeom>
              <a:avLst/>
              <a:gdLst/>
              <a:ahLst/>
              <a:cxnLst/>
              <a:rect l="l" t="t" r="r" b="b"/>
              <a:pathLst>
                <a:path w="6678" h="1" fill="none" extrusionOk="0">
                  <a:moveTo>
                    <a:pt x="1" y="1"/>
                  </a:moveTo>
                  <a:lnTo>
                    <a:pt x="6678" y="1"/>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4" name="Google Shape;2354;p52"/>
            <p:cNvSpPr/>
            <p:nvPr/>
          </p:nvSpPr>
          <p:spPr>
            <a:xfrm>
              <a:off x="2550344" y="4064539"/>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5" name="Google Shape;2355;p52"/>
            <p:cNvSpPr/>
            <p:nvPr/>
          </p:nvSpPr>
          <p:spPr>
            <a:xfrm>
              <a:off x="2550344" y="4265400"/>
              <a:ext cx="140338" cy="21"/>
            </a:xfrm>
            <a:custGeom>
              <a:avLst/>
              <a:gdLst/>
              <a:ahLst/>
              <a:cxnLst/>
              <a:rect l="l" t="t" r="r" b="b"/>
              <a:pathLst>
                <a:path w="6678" h="1" fill="none" extrusionOk="0">
                  <a:moveTo>
                    <a:pt x="1" y="0"/>
                  </a:moveTo>
                  <a:lnTo>
                    <a:pt x="6678" y="0"/>
                  </a:lnTo>
                </a:path>
              </a:pathLst>
            </a:custGeom>
            <a:noFill/>
            <a:ln w="20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6" name="Google Shape;2356;p52"/>
            <p:cNvSpPr/>
            <p:nvPr/>
          </p:nvSpPr>
          <p:spPr>
            <a:xfrm>
              <a:off x="2921322" y="3512874"/>
              <a:ext cx="322959" cy="322938"/>
            </a:xfrm>
            <a:custGeom>
              <a:avLst/>
              <a:gdLst/>
              <a:ahLst/>
              <a:cxnLst/>
              <a:rect l="l" t="t" r="r" b="b"/>
              <a:pathLst>
                <a:path w="15368" h="15367" fill="none" extrusionOk="0">
                  <a:moveTo>
                    <a:pt x="9330" y="869"/>
                  </a:moveTo>
                  <a:cubicBezTo>
                    <a:pt x="13081" y="1784"/>
                    <a:pt x="15367" y="5534"/>
                    <a:pt x="14498" y="9284"/>
                  </a:cubicBezTo>
                  <a:cubicBezTo>
                    <a:pt x="13629" y="13034"/>
                    <a:pt x="9833" y="15366"/>
                    <a:pt x="6083" y="14498"/>
                  </a:cubicBezTo>
                  <a:cubicBezTo>
                    <a:pt x="2333" y="13583"/>
                    <a:pt x="1" y="9833"/>
                    <a:pt x="915" y="6083"/>
                  </a:cubicBezTo>
                  <a:cubicBezTo>
                    <a:pt x="1784" y="2333"/>
                    <a:pt x="5535" y="0"/>
                    <a:pt x="9330" y="869"/>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7" name="Google Shape;2357;p52"/>
            <p:cNvSpPr/>
            <p:nvPr/>
          </p:nvSpPr>
          <p:spPr>
            <a:xfrm>
              <a:off x="3302871" y="3940551"/>
              <a:ext cx="172071" cy="172050"/>
            </a:xfrm>
            <a:custGeom>
              <a:avLst/>
              <a:gdLst/>
              <a:ahLst/>
              <a:cxnLst/>
              <a:rect l="l" t="t" r="r" b="b"/>
              <a:pathLst>
                <a:path w="8188" h="8187" fill="none" extrusionOk="0">
                  <a:moveTo>
                    <a:pt x="8187" y="3522"/>
                  </a:moveTo>
                  <a:cubicBezTo>
                    <a:pt x="8187" y="6632"/>
                    <a:pt x="4437" y="8187"/>
                    <a:pt x="2196" y="5991"/>
                  </a:cubicBezTo>
                  <a:cubicBezTo>
                    <a:pt x="1" y="3751"/>
                    <a:pt x="1556" y="0"/>
                    <a:pt x="4711" y="0"/>
                  </a:cubicBezTo>
                  <a:cubicBezTo>
                    <a:pt x="6632" y="0"/>
                    <a:pt x="8187" y="1555"/>
                    <a:pt x="8187" y="3522"/>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8" name="Google Shape;2358;p52"/>
            <p:cNvSpPr/>
            <p:nvPr/>
          </p:nvSpPr>
          <p:spPr>
            <a:xfrm>
              <a:off x="2940551" y="4162553"/>
              <a:ext cx="271997" cy="272018"/>
            </a:xfrm>
            <a:custGeom>
              <a:avLst/>
              <a:gdLst/>
              <a:ahLst/>
              <a:cxnLst/>
              <a:rect l="l" t="t" r="r" b="b"/>
              <a:pathLst>
                <a:path w="12943" h="12944" fill="none" extrusionOk="0">
                  <a:moveTo>
                    <a:pt x="10656" y="2287"/>
                  </a:moveTo>
                  <a:cubicBezTo>
                    <a:pt x="12943" y="4620"/>
                    <a:pt x="12943" y="8324"/>
                    <a:pt x="10656" y="10657"/>
                  </a:cubicBezTo>
                  <a:cubicBezTo>
                    <a:pt x="8370" y="12943"/>
                    <a:pt x="4620" y="12943"/>
                    <a:pt x="2333" y="10657"/>
                  </a:cubicBezTo>
                  <a:cubicBezTo>
                    <a:pt x="0" y="8324"/>
                    <a:pt x="0" y="4620"/>
                    <a:pt x="2333" y="2287"/>
                  </a:cubicBezTo>
                  <a:cubicBezTo>
                    <a:pt x="4620" y="1"/>
                    <a:pt x="8370" y="1"/>
                    <a:pt x="10656" y="2287"/>
                  </a:cubicBezTo>
                  <a:close/>
                </a:path>
              </a:pathLst>
            </a:custGeom>
            <a:noFill/>
            <a:ln w="16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9" name="Google Shape;2359;p52"/>
            <p:cNvSpPr/>
            <p:nvPr/>
          </p:nvSpPr>
          <p:spPr>
            <a:xfrm>
              <a:off x="3448000" y="3606097"/>
              <a:ext cx="74036" cy="73048"/>
            </a:xfrm>
            <a:custGeom>
              <a:avLst/>
              <a:gdLst/>
              <a:ahLst/>
              <a:cxnLst/>
              <a:rect l="l" t="t" r="r" b="b"/>
              <a:pathLst>
                <a:path w="3523" h="3476" extrusionOk="0">
                  <a:moveTo>
                    <a:pt x="1784" y="0"/>
                  </a:moveTo>
                  <a:cubicBezTo>
                    <a:pt x="824" y="0"/>
                    <a:pt x="1" y="778"/>
                    <a:pt x="1" y="1738"/>
                  </a:cubicBezTo>
                  <a:cubicBezTo>
                    <a:pt x="1" y="2699"/>
                    <a:pt x="824" y="3476"/>
                    <a:pt x="1784" y="3476"/>
                  </a:cubicBezTo>
                  <a:cubicBezTo>
                    <a:pt x="2745" y="3476"/>
                    <a:pt x="3522" y="2699"/>
                    <a:pt x="3522" y="1738"/>
                  </a:cubicBezTo>
                  <a:cubicBezTo>
                    <a:pt x="3522" y="778"/>
                    <a:pt x="2745" y="0"/>
                    <a:pt x="17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60" name="Google Shape;2360;p52"/>
            <p:cNvSpPr/>
            <p:nvPr/>
          </p:nvSpPr>
          <p:spPr>
            <a:xfrm>
              <a:off x="2973229" y="3900181"/>
              <a:ext cx="53840" cy="53840"/>
            </a:xfrm>
            <a:custGeom>
              <a:avLst/>
              <a:gdLst/>
              <a:ahLst/>
              <a:cxnLst/>
              <a:rect l="l" t="t" r="r" b="b"/>
              <a:pathLst>
                <a:path w="2562" h="2562" extrusionOk="0">
                  <a:moveTo>
                    <a:pt x="1281" y="1"/>
                  </a:moveTo>
                  <a:cubicBezTo>
                    <a:pt x="549" y="1"/>
                    <a:pt x="0" y="595"/>
                    <a:pt x="0" y="1281"/>
                  </a:cubicBezTo>
                  <a:cubicBezTo>
                    <a:pt x="0" y="1967"/>
                    <a:pt x="549" y="2562"/>
                    <a:pt x="1281" y="2562"/>
                  </a:cubicBezTo>
                  <a:cubicBezTo>
                    <a:pt x="1967" y="2562"/>
                    <a:pt x="2561" y="1967"/>
                    <a:pt x="2561" y="1281"/>
                  </a:cubicBezTo>
                  <a:cubicBezTo>
                    <a:pt x="2561" y="595"/>
                    <a:pt x="1967" y="1"/>
                    <a:pt x="12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61" name="Google Shape;2361;p52"/>
            <p:cNvSpPr/>
            <p:nvPr/>
          </p:nvSpPr>
          <p:spPr>
            <a:xfrm>
              <a:off x="3422047" y="4234634"/>
              <a:ext cx="73069" cy="74036"/>
            </a:xfrm>
            <a:custGeom>
              <a:avLst/>
              <a:gdLst/>
              <a:ahLst/>
              <a:cxnLst/>
              <a:rect l="l" t="t" r="r" b="b"/>
              <a:pathLst>
                <a:path w="3477" h="3523" extrusionOk="0">
                  <a:moveTo>
                    <a:pt x="1739" y="1"/>
                  </a:moveTo>
                  <a:cubicBezTo>
                    <a:pt x="778" y="1"/>
                    <a:pt x="1" y="778"/>
                    <a:pt x="1" y="1784"/>
                  </a:cubicBezTo>
                  <a:cubicBezTo>
                    <a:pt x="1" y="2745"/>
                    <a:pt x="778" y="3522"/>
                    <a:pt x="1739" y="3522"/>
                  </a:cubicBezTo>
                  <a:cubicBezTo>
                    <a:pt x="2699" y="3522"/>
                    <a:pt x="3477" y="2745"/>
                    <a:pt x="3477" y="1784"/>
                  </a:cubicBezTo>
                  <a:cubicBezTo>
                    <a:pt x="3477" y="778"/>
                    <a:pt x="2699" y="1"/>
                    <a:pt x="17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2371"/>
        <p:cNvGrpSpPr/>
        <p:nvPr/>
      </p:nvGrpSpPr>
      <p:grpSpPr>
        <a:xfrm>
          <a:off x="0" y="0"/>
          <a:ext cx="0" cy="0"/>
          <a:chOff x="0" y="0"/>
          <a:chExt cx="0" cy="0"/>
        </a:xfrm>
      </p:grpSpPr>
      <p:sp>
        <p:nvSpPr>
          <p:cNvPr id="2372" name="Google Shape;2372;p54"/>
          <p:cNvSpPr txBox="1">
            <a:spLocks noGrp="1"/>
          </p:cNvSpPr>
          <p:nvPr>
            <p:ph type="title" idx="4294967295"/>
          </p:nvPr>
        </p:nvSpPr>
        <p:spPr>
          <a:xfrm>
            <a:off x="1048350" y="323850"/>
            <a:ext cx="7047300" cy="482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Instructions for use (</a:t>
            </a:r>
            <a:r>
              <a:rPr lang="en">
                <a:latin typeface="Arial"/>
                <a:ea typeface="Arial"/>
                <a:cs typeface="Arial"/>
                <a:sym typeface="Arial"/>
              </a:rPr>
              <a:t>free users)</a:t>
            </a:r>
            <a:endParaRPr dirty="0">
              <a:solidFill>
                <a:srgbClr val="FFFFFF"/>
              </a:solidFill>
              <a:latin typeface="Arial"/>
              <a:ea typeface="Arial"/>
              <a:cs typeface="Arial"/>
              <a:sym typeface="Arial"/>
            </a:endParaRPr>
          </a:p>
        </p:txBody>
      </p:sp>
      <p:sp>
        <p:nvSpPr>
          <p:cNvPr id="2373" name="Google Shape;2373;p54"/>
          <p:cNvSpPr txBox="1">
            <a:spLocks noGrp="1"/>
          </p:cNvSpPr>
          <p:nvPr>
            <p:ph type="body" idx="4294967295"/>
          </p:nvPr>
        </p:nvSpPr>
        <p:spPr>
          <a:xfrm>
            <a:off x="1048350" y="690275"/>
            <a:ext cx="7047300" cy="44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400"/>
              </a:spcBef>
              <a:spcAft>
                <a:spcPts val="0"/>
              </a:spcAft>
              <a:buSzPts val="1100"/>
              <a:buNone/>
            </a:pPr>
            <a:r>
              <a:rPr lang="en">
                <a:solidFill>
                  <a:srgbClr val="FFFFFF"/>
                </a:solidFill>
                <a:latin typeface="Arial"/>
                <a:ea typeface="Arial"/>
                <a:cs typeface="Arial"/>
                <a:sym typeface="Arial"/>
              </a:rPr>
              <a:t>In order to use this template, you must credit </a:t>
            </a:r>
            <a:r>
              <a:rPr lang="en" sz="1000" b="1" u="sng">
                <a:solidFill>
                  <a:srgbClr val="869FB2"/>
                </a:solidFill>
                <a:latin typeface="Arial"/>
                <a:ea typeface="Arial"/>
                <a:cs typeface="Arial"/>
                <a:sym typeface="Arial"/>
              </a:rPr>
              <a:t>S</a:t>
            </a:r>
            <a:r>
              <a:rPr lang="en" b="1" u="sng">
                <a:solidFill>
                  <a:srgbClr val="869FB2"/>
                </a:solidFill>
                <a:latin typeface="Arial"/>
                <a:ea typeface="Arial"/>
                <a:cs typeface="Arial"/>
                <a:sym typeface="Arial"/>
                <a:hlinkClick r:id="rId3">
                  <a:extLst>
                    <a:ext uri="{A12FA001-AC4F-418D-AE19-62706E023703}">
                      <ahyp:hlinkClr xmlns="" xmlns:ahyp="http://schemas.microsoft.com/office/drawing/2018/hyperlinkcolor" val="tx"/>
                    </a:ext>
                  </a:extLst>
                </a:hlinkClick>
              </a:rPr>
              <a:t>lidesgo</a:t>
            </a:r>
            <a:r>
              <a:rPr lang="en">
                <a:solidFill>
                  <a:srgbClr val="435D74"/>
                </a:solidFill>
                <a:latin typeface="Arial"/>
                <a:ea typeface="Arial"/>
                <a:cs typeface="Arial"/>
                <a:sym typeface="Arial"/>
              </a:rPr>
              <a:t> </a:t>
            </a:r>
            <a:r>
              <a:rPr lang="en">
                <a:solidFill>
                  <a:srgbClr val="FFFFFF"/>
                </a:solidFill>
                <a:latin typeface="Arial"/>
                <a:ea typeface="Arial"/>
                <a:cs typeface="Arial"/>
                <a:sym typeface="Arial"/>
              </a:rPr>
              <a:t>by keeping the Thanks slide.</a:t>
            </a:r>
            <a:endParaRPr dirty="0">
              <a:solidFill>
                <a:srgbClr val="FFFFFF"/>
              </a:solidFill>
              <a:latin typeface="Arial"/>
              <a:ea typeface="Arial"/>
              <a:cs typeface="Arial"/>
              <a:sym typeface="Arial"/>
            </a:endParaRPr>
          </a:p>
          <a:p>
            <a:pPr marL="0" marR="0" lvl="0" indent="0" algn="l" rtl="0">
              <a:lnSpc>
                <a:spcPct val="115000"/>
              </a:lnSpc>
              <a:spcBef>
                <a:spcPts val="1400"/>
              </a:spcBef>
              <a:spcAft>
                <a:spcPts val="0"/>
              </a:spcAft>
              <a:buSzPts val="1100"/>
              <a:buNone/>
            </a:pPr>
            <a:r>
              <a:rPr lang="en" sz="1000" b="1">
                <a:solidFill>
                  <a:srgbClr val="869FB2"/>
                </a:solidFill>
                <a:latin typeface="Arial"/>
                <a:ea typeface="Arial"/>
                <a:cs typeface="Arial"/>
                <a:sym typeface="Arial"/>
              </a:rPr>
              <a:t>You are allowed to:</a:t>
            </a:r>
            <a:endParaRPr sz="1000" b="1" dirty="0">
              <a:solidFill>
                <a:srgbClr val="869FB2"/>
              </a:solidFill>
              <a:latin typeface="Arial"/>
              <a:ea typeface="Arial"/>
              <a:cs typeface="Arial"/>
              <a:sym typeface="Arial"/>
            </a:endParaRPr>
          </a:p>
          <a:p>
            <a:pPr marL="457200" lvl="0" indent="-292100" algn="l" rtl="0">
              <a:lnSpc>
                <a:spcPct val="115000"/>
              </a:lnSpc>
              <a:spcBef>
                <a:spcPts val="400"/>
              </a:spcBef>
              <a:spcAft>
                <a:spcPts val="0"/>
              </a:spcAft>
              <a:buClr>
                <a:srgbClr val="FFFFFF"/>
              </a:buClr>
              <a:buSzPts val="1000"/>
              <a:buFont typeface="Arial"/>
              <a:buChar char="●"/>
            </a:pPr>
            <a:r>
              <a:rPr lang="en" sz="1000">
                <a:solidFill>
                  <a:srgbClr val="FFFFFF"/>
                </a:solidFill>
                <a:latin typeface="Arial"/>
                <a:ea typeface="Arial"/>
                <a:cs typeface="Arial"/>
                <a:sym typeface="Arial"/>
              </a:rPr>
              <a:t>Modify this template.</a:t>
            </a:r>
            <a:endParaRPr sz="1000" dirty="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Use it for both personal and commercial purposes.</a:t>
            </a:r>
            <a:endParaRPr sz="1000" dirty="0">
              <a:solidFill>
                <a:srgbClr val="FFFFFF"/>
              </a:solidFill>
              <a:latin typeface="Arial"/>
              <a:ea typeface="Arial"/>
              <a:cs typeface="Arial"/>
              <a:sym typeface="Arial"/>
            </a:endParaRPr>
          </a:p>
          <a:p>
            <a:pPr marL="0" lvl="0" indent="0" algn="l" rtl="0">
              <a:lnSpc>
                <a:spcPct val="115000"/>
              </a:lnSpc>
              <a:spcBef>
                <a:spcPts val="1400"/>
              </a:spcBef>
              <a:spcAft>
                <a:spcPts val="0"/>
              </a:spcAft>
              <a:buSzPts val="1100"/>
              <a:buNone/>
            </a:pPr>
            <a:r>
              <a:rPr lang="en" sz="1000" b="1">
                <a:solidFill>
                  <a:srgbClr val="869FB2"/>
                </a:solidFill>
                <a:latin typeface="Arial"/>
                <a:ea typeface="Arial"/>
                <a:cs typeface="Arial"/>
                <a:sym typeface="Arial"/>
              </a:rPr>
              <a:t>You are not allowed to:</a:t>
            </a:r>
            <a:endParaRPr sz="1000" b="1" dirty="0">
              <a:solidFill>
                <a:srgbClr val="869FB2"/>
              </a:solidFill>
              <a:latin typeface="Arial"/>
              <a:ea typeface="Arial"/>
              <a:cs typeface="Arial"/>
              <a:sym typeface="Arial"/>
            </a:endParaRPr>
          </a:p>
          <a:p>
            <a:pPr marL="457200" lvl="0" indent="-292100" algn="l" rtl="0">
              <a:lnSpc>
                <a:spcPct val="115000"/>
              </a:lnSpc>
              <a:spcBef>
                <a:spcPts val="400"/>
              </a:spcBef>
              <a:spcAft>
                <a:spcPts val="0"/>
              </a:spcAft>
              <a:buClr>
                <a:srgbClr val="FFFFFF"/>
              </a:buClr>
              <a:buSzPts val="1000"/>
              <a:buFont typeface="Arial"/>
              <a:buChar char="●"/>
            </a:pPr>
            <a:r>
              <a:rPr lang="en" sz="1000">
                <a:solidFill>
                  <a:srgbClr val="FFFFFF"/>
                </a:solidFill>
                <a:latin typeface="Arial"/>
                <a:ea typeface="Arial"/>
                <a:cs typeface="Arial"/>
                <a:sym typeface="Arial"/>
              </a:rPr>
              <a:t>Sublicense, sell or rent any of Slidesgo Content (or a modified version of Slidesgo Content).</a:t>
            </a:r>
            <a:endParaRPr sz="1000" dirty="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Distribute this Slidesgo Template (or a modified version of this Slidesgo Template) or include it in a database or in any other product or service that offers downloadable images, icons or presentations that may be subject to distribution or resale.</a:t>
            </a:r>
            <a:endParaRPr sz="1000" dirty="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Use any of the elements that are part of this Slidesgo Template in an isolated and separated way from this Template.</a:t>
            </a:r>
            <a:endParaRPr sz="1000" dirty="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Delete the “Thanks” or “Credits” slide.</a:t>
            </a:r>
            <a:endParaRPr sz="1000" dirty="0">
              <a:solidFill>
                <a:srgbClr val="FFFFFF"/>
              </a:solidFill>
              <a:latin typeface="Arial"/>
              <a:ea typeface="Arial"/>
              <a:cs typeface="Arial"/>
              <a:sym typeface="Aria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latin typeface="Arial"/>
                <a:ea typeface="Arial"/>
                <a:cs typeface="Arial"/>
                <a:sym typeface="Arial"/>
              </a:rPr>
              <a:t>Register any of the elements that are part of this template as a trademark or logo, or register it as a work in an intellectual property registry or similar.</a:t>
            </a:r>
            <a:endParaRPr sz="1000" dirty="0">
              <a:solidFill>
                <a:srgbClr val="FFFFFF"/>
              </a:solidFill>
              <a:latin typeface="Arial"/>
              <a:ea typeface="Arial"/>
              <a:cs typeface="Arial"/>
              <a:sym typeface="Arial"/>
            </a:endParaRPr>
          </a:p>
          <a:p>
            <a:pPr marL="0" lvl="0" indent="0" algn="l" rtl="0">
              <a:lnSpc>
                <a:spcPct val="115000"/>
              </a:lnSpc>
              <a:spcBef>
                <a:spcPts val="0"/>
              </a:spcBef>
              <a:spcAft>
                <a:spcPts val="0"/>
              </a:spcAft>
              <a:buSzPts val="1100"/>
              <a:buNone/>
            </a:pPr>
            <a:endParaRPr sz="1000" dirty="0">
              <a:solidFill>
                <a:srgbClr val="FFFFFF"/>
              </a:solidFill>
              <a:latin typeface="Arial"/>
              <a:ea typeface="Arial"/>
              <a:cs typeface="Arial"/>
              <a:sym typeface="Arial"/>
            </a:endParaRPr>
          </a:p>
          <a:p>
            <a:pPr marL="0" lvl="0" indent="0" algn="ctr" rtl="0">
              <a:lnSpc>
                <a:spcPct val="115000"/>
              </a:lnSpc>
              <a:spcBef>
                <a:spcPts val="0"/>
              </a:spcBef>
              <a:spcAft>
                <a:spcPts val="0"/>
              </a:spcAft>
              <a:buSzPts val="1100"/>
              <a:buNone/>
            </a:pPr>
            <a:endParaRPr sz="1000" dirty="0">
              <a:solidFill>
                <a:srgbClr val="435D74"/>
              </a:solidFill>
              <a:latin typeface="Arial"/>
              <a:ea typeface="Arial"/>
              <a:cs typeface="Arial"/>
              <a:sym typeface="Arial"/>
            </a:endParaRPr>
          </a:p>
          <a:p>
            <a:pPr marL="0" lvl="0" indent="0" algn="ctr" rtl="0">
              <a:lnSpc>
                <a:spcPct val="115000"/>
              </a:lnSpc>
              <a:spcBef>
                <a:spcPts val="0"/>
              </a:spcBef>
              <a:spcAft>
                <a:spcPts val="0"/>
              </a:spcAft>
              <a:buSzPts val="1100"/>
              <a:buNone/>
            </a:pPr>
            <a:endParaRPr sz="1300" dirty="0">
              <a:solidFill>
                <a:srgbClr val="435D74"/>
              </a:solidFill>
              <a:latin typeface="Arial"/>
              <a:ea typeface="Arial"/>
              <a:cs typeface="Arial"/>
              <a:sym typeface="Arial"/>
            </a:endParaRPr>
          </a:p>
          <a:p>
            <a:pPr marL="0" lvl="0" indent="0" algn="l" rtl="0">
              <a:lnSpc>
                <a:spcPct val="115000"/>
              </a:lnSpc>
              <a:spcBef>
                <a:spcPts val="0"/>
              </a:spcBef>
              <a:spcAft>
                <a:spcPts val="0"/>
              </a:spcAft>
              <a:buSzPts val="1100"/>
              <a:buNone/>
            </a:pPr>
            <a:endParaRPr sz="1300" dirty="0">
              <a:solidFill>
                <a:srgbClr val="435D74"/>
              </a:solidFill>
              <a:latin typeface="Arial"/>
              <a:ea typeface="Arial"/>
              <a:cs typeface="Arial"/>
              <a:sym typeface="Arial"/>
            </a:endParaRPr>
          </a:p>
        </p:txBody>
      </p:sp>
      <p:sp>
        <p:nvSpPr>
          <p:cNvPr id="2374" name="Google Shape;2374;p54"/>
          <p:cNvSpPr txBox="1"/>
          <p:nvPr/>
        </p:nvSpPr>
        <p:spPr>
          <a:xfrm>
            <a:off x="1048350" y="4314290"/>
            <a:ext cx="7047300" cy="440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For more information about editing slides, please </a:t>
            </a:r>
            <a:r>
              <a:rPr lang="en" sz="900" b="0" i="0" u="none" strike="noStrike" cap="none">
                <a:solidFill>
                  <a:srgbClr val="FFFFFF"/>
                </a:solidFill>
                <a:latin typeface="Arial"/>
                <a:ea typeface="Arial"/>
                <a:cs typeface="Arial"/>
                <a:sym typeface="Arial"/>
              </a:rPr>
              <a:t>read </a:t>
            </a:r>
            <a:r>
              <a:rPr lang="en" sz="1000" b="0" i="0" u="none" strike="noStrike" cap="none">
                <a:solidFill>
                  <a:srgbClr val="FFFFFF"/>
                </a:solidFill>
                <a:latin typeface="Arial"/>
                <a:ea typeface="Arial"/>
                <a:cs typeface="Arial"/>
                <a:sym typeface="Arial"/>
              </a:rPr>
              <a:t>our FAQs or visit Slidesgo School:</a:t>
            </a:r>
            <a:endParaRPr sz="1000" b="0" i="0" u="none" strike="noStrike" cap="none" dirty="0">
              <a:solidFill>
                <a:srgbClr val="FFFFFF"/>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r>
              <a:rPr lang="en" sz="1000" b="0" i="0" u="sng" strike="noStrike" cap="none">
                <a:solidFill>
                  <a:srgbClr val="869FB2"/>
                </a:solidFill>
                <a:latin typeface="Arial"/>
                <a:ea typeface="Arial"/>
                <a:cs typeface="Arial"/>
                <a:sym typeface="Arial"/>
                <a:hlinkClick r:id="rId4">
                  <a:extLst>
                    <a:ext uri="{A12FA001-AC4F-418D-AE19-62706E023703}">
                      <ahyp:hlinkClr xmlns="" xmlns:ahyp="http://schemas.microsoft.com/office/drawing/2018/hyperlinkcolor" val="tx"/>
                    </a:ext>
                  </a:extLst>
                </a:hlinkClick>
              </a:rPr>
              <a:t>https://slidesgo.com/faqs</a:t>
            </a:r>
            <a:r>
              <a:rPr lang="en" sz="1200" b="0" i="0" u="none" strike="noStrike" cap="none">
                <a:solidFill>
                  <a:srgbClr val="FFFFFF"/>
                </a:solidFill>
                <a:latin typeface="Arial"/>
                <a:ea typeface="Arial"/>
                <a:cs typeface="Arial"/>
                <a:sym typeface="Arial"/>
              </a:rPr>
              <a:t> </a:t>
            </a:r>
            <a:r>
              <a:rPr lang="en" sz="1000" b="0" i="0" u="none" strike="noStrike" cap="none">
                <a:solidFill>
                  <a:srgbClr val="FFFFFF"/>
                </a:solidFill>
                <a:latin typeface="Arial"/>
                <a:ea typeface="Arial"/>
                <a:cs typeface="Arial"/>
                <a:sym typeface="Arial"/>
              </a:rPr>
              <a:t>and</a:t>
            </a:r>
            <a:r>
              <a:rPr lang="en" sz="1200" b="0" i="0" u="none" strike="noStrike" cap="none">
                <a:solidFill>
                  <a:srgbClr val="FFFFFF"/>
                </a:solidFill>
                <a:latin typeface="Arial"/>
                <a:ea typeface="Arial"/>
                <a:cs typeface="Arial"/>
                <a:sym typeface="Arial"/>
              </a:rPr>
              <a:t> </a:t>
            </a:r>
            <a:r>
              <a:rPr lang="en" sz="1000" b="0" i="0" u="sng" strike="noStrike" cap="none">
                <a:solidFill>
                  <a:srgbClr val="869FB2"/>
                </a:solidFill>
                <a:latin typeface="Arial"/>
                <a:ea typeface="Arial"/>
                <a:cs typeface="Arial"/>
                <a:sym typeface="Arial"/>
                <a:hlinkClick r:id="rId5">
                  <a:extLst>
                    <a:ext uri="{A12FA001-AC4F-418D-AE19-62706E023703}">
                      <ahyp:hlinkClr xmlns="" xmlns:ahyp="http://schemas.microsoft.com/office/drawing/2018/hyperlinkcolor" val="tx"/>
                    </a:ext>
                  </a:extLst>
                </a:hlinkClick>
              </a:rPr>
              <a:t>https://slidesgo.com/slidesgo-school</a:t>
            </a:r>
            <a:endParaRPr sz="1000" b="0" i="0" u="sng" strike="noStrike" cap="none" dirty="0">
              <a:solidFill>
                <a:srgbClr val="869FB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BB3DB30-4C3B-4D90-8C27-D4F5D8DC6C9E}"/>
              </a:ext>
            </a:extLst>
          </p:cNvPr>
          <p:cNvSpPr>
            <a:spLocks noGrp="1"/>
          </p:cNvSpPr>
          <p:nvPr>
            <p:ph type="title"/>
          </p:nvPr>
        </p:nvSpPr>
        <p:spPr/>
        <p:txBody>
          <a:bodyPr/>
          <a:lstStyle/>
          <a:p>
            <a:endParaRPr lang="de-AT" dirty="0"/>
          </a:p>
        </p:txBody>
      </p:sp>
      <p:sp>
        <p:nvSpPr>
          <p:cNvPr id="3" name="Untertitel 2">
            <a:extLst>
              <a:ext uri="{FF2B5EF4-FFF2-40B4-BE49-F238E27FC236}">
                <a16:creationId xmlns="" xmlns:a16="http://schemas.microsoft.com/office/drawing/2014/main" id="{4C3DC0AD-0453-4C76-A0E0-801C1FE0CA3B}"/>
              </a:ext>
            </a:extLst>
          </p:cNvPr>
          <p:cNvSpPr>
            <a:spLocks noGrp="1"/>
          </p:cNvSpPr>
          <p:nvPr>
            <p:ph type="subTitle" idx="1"/>
          </p:nvPr>
        </p:nvSpPr>
        <p:spPr/>
        <p:txBody>
          <a:bodyPr/>
          <a:lstStyle/>
          <a:p>
            <a:endParaRPr lang="de-AT" dirty="0"/>
          </a:p>
        </p:txBody>
      </p:sp>
      <p:sp>
        <p:nvSpPr>
          <p:cNvPr id="7" name="Google Shape;519;p43">
            <a:extLst>
              <a:ext uri="{FF2B5EF4-FFF2-40B4-BE49-F238E27FC236}">
                <a16:creationId xmlns="" xmlns:a16="http://schemas.microsoft.com/office/drawing/2014/main" id="{6D9624AD-AF53-4850-8763-19151E0CA079}"/>
              </a:ext>
            </a:extLst>
          </p:cNvPr>
          <p:cNvSpPr txBox="1">
            <a:spLocks/>
          </p:cNvSpPr>
          <p:nvPr/>
        </p:nvSpPr>
        <p:spPr>
          <a:xfrm>
            <a:off x="195943" y="115561"/>
            <a:ext cx="8833757" cy="837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Voltaire"/>
              <a:buNone/>
              <a:defRPr sz="4800" b="1" i="0" u="none" strike="noStrike" cap="none">
                <a:solidFill>
                  <a:schemeClr val="dk1"/>
                </a:solidFill>
                <a:latin typeface="Voltaire"/>
                <a:ea typeface="Voltaire"/>
                <a:cs typeface="Voltaire"/>
                <a:sym typeface="Voltaire"/>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algn="ctr"/>
            <a:r>
              <a:rPr lang="de-AT" dirty="0"/>
              <a:t>Google Suche „Famous Scientists“</a:t>
            </a:r>
          </a:p>
        </p:txBody>
      </p:sp>
      <p:grpSp>
        <p:nvGrpSpPr>
          <p:cNvPr id="6" name="Gruppieren 5">
            <a:extLst>
              <a:ext uri="{FF2B5EF4-FFF2-40B4-BE49-F238E27FC236}">
                <a16:creationId xmlns="" xmlns:a16="http://schemas.microsoft.com/office/drawing/2014/main" id="{60846BDC-6BA5-47BA-B8E6-64E07D2B8EF8}"/>
              </a:ext>
            </a:extLst>
          </p:cNvPr>
          <p:cNvGrpSpPr/>
          <p:nvPr/>
        </p:nvGrpSpPr>
        <p:grpSpPr>
          <a:xfrm>
            <a:off x="213168" y="952561"/>
            <a:ext cx="8752114" cy="4190938"/>
            <a:chOff x="213168" y="952561"/>
            <a:chExt cx="8752114" cy="4190938"/>
          </a:xfrm>
        </p:grpSpPr>
        <p:pic>
          <p:nvPicPr>
            <p:cNvPr id="4" name="Google Shape;97;g1036b7059ed_0_7">
              <a:extLst>
                <a:ext uri="{FF2B5EF4-FFF2-40B4-BE49-F238E27FC236}">
                  <a16:creationId xmlns="" xmlns:a16="http://schemas.microsoft.com/office/drawing/2014/main" id="{B70E4763-B2F0-4477-9B11-4A9A551C830A}"/>
                </a:ext>
              </a:extLst>
            </p:cNvPr>
            <p:cNvPicPr preferRelativeResize="0"/>
            <p:nvPr/>
          </p:nvPicPr>
          <p:blipFill rotWithShape="1">
            <a:blip r:embed="rId3">
              <a:alphaModFix/>
            </a:blip>
            <a:srcRect t="13052" r="1890" b="6977"/>
            <a:stretch/>
          </p:blipFill>
          <p:spPr>
            <a:xfrm>
              <a:off x="213168" y="952561"/>
              <a:ext cx="8752114" cy="4190938"/>
            </a:xfrm>
            <a:prstGeom prst="rect">
              <a:avLst/>
            </a:prstGeom>
            <a:noFill/>
            <a:ln>
              <a:noFill/>
            </a:ln>
          </p:spPr>
        </p:pic>
        <p:sp>
          <p:nvSpPr>
            <p:cNvPr id="5" name="Rechteck 4">
              <a:extLst>
                <a:ext uri="{FF2B5EF4-FFF2-40B4-BE49-F238E27FC236}">
                  <a16:creationId xmlns="" xmlns:a16="http://schemas.microsoft.com/office/drawing/2014/main" id="{607FCE09-19A4-4F02-9B95-3822D6116187}"/>
                </a:ext>
              </a:extLst>
            </p:cNvPr>
            <p:cNvSpPr/>
            <p:nvPr/>
          </p:nvSpPr>
          <p:spPr>
            <a:xfrm>
              <a:off x="8636000" y="1056639"/>
              <a:ext cx="294832" cy="30727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Tree>
    <p:extLst>
      <p:ext uri="{BB962C8B-B14F-4D97-AF65-F5344CB8AC3E}">
        <p14:creationId xmlns:p14="http://schemas.microsoft.com/office/powerpoint/2010/main" val="25606332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BB3DB30-4C3B-4D90-8C27-D4F5D8DC6C9E}"/>
              </a:ext>
            </a:extLst>
          </p:cNvPr>
          <p:cNvSpPr>
            <a:spLocks noGrp="1"/>
          </p:cNvSpPr>
          <p:nvPr>
            <p:ph type="title"/>
          </p:nvPr>
        </p:nvSpPr>
        <p:spPr/>
        <p:txBody>
          <a:bodyPr/>
          <a:lstStyle/>
          <a:p>
            <a:endParaRPr lang="de-AT"/>
          </a:p>
        </p:txBody>
      </p:sp>
      <p:sp>
        <p:nvSpPr>
          <p:cNvPr id="3" name="Untertitel 2">
            <a:extLst>
              <a:ext uri="{FF2B5EF4-FFF2-40B4-BE49-F238E27FC236}">
                <a16:creationId xmlns="" xmlns:a16="http://schemas.microsoft.com/office/drawing/2014/main" id="{4C3DC0AD-0453-4C76-A0E0-801C1FE0CA3B}"/>
              </a:ext>
            </a:extLst>
          </p:cNvPr>
          <p:cNvSpPr>
            <a:spLocks noGrp="1"/>
          </p:cNvSpPr>
          <p:nvPr>
            <p:ph type="subTitle" idx="1"/>
          </p:nvPr>
        </p:nvSpPr>
        <p:spPr/>
        <p:txBody>
          <a:bodyPr/>
          <a:lstStyle/>
          <a:p>
            <a:endParaRPr lang="de-AT"/>
          </a:p>
        </p:txBody>
      </p:sp>
      <p:sp>
        <p:nvSpPr>
          <p:cNvPr id="7" name="Google Shape;519;p43">
            <a:extLst>
              <a:ext uri="{FF2B5EF4-FFF2-40B4-BE49-F238E27FC236}">
                <a16:creationId xmlns="" xmlns:a16="http://schemas.microsoft.com/office/drawing/2014/main" id="{6D9624AD-AF53-4850-8763-19151E0CA079}"/>
              </a:ext>
            </a:extLst>
          </p:cNvPr>
          <p:cNvSpPr txBox="1">
            <a:spLocks/>
          </p:cNvSpPr>
          <p:nvPr/>
        </p:nvSpPr>
        <p:spPr>
          <a:xfrm>
            <a:off x="195943" y="115561"/>
            <a:ext cx="8833757" cy="837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Voltaire"/>
              <a:buNone/>
              <a:defRPr sz="4800" b="1" i="0" u="none" strike="noStrike" cap="none">
                <a:solidFill>
                  <a:schemeClr val="dk1"/>
                </a:solidFill>
                <a:latin typeface="Voltaire"/>
                <a:ea typeface="Voltaire"/>
                <a:cs typeface="Voltaire"/>
                <a:sym typeface="Voltaire"/>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algn="ctr"/>
            <a:r>
              <a:rPr lang="de-AT" dirty="0"/>
              <a:t>Google Suche „Famous Scientists“</a:t>
            </a:r>
          </a:p>
        </p:txBody>
      </p:sp>
      <p:grpSp>
        <p:nvGrpSpPr>
          <p:cNvPr id="4" name="Gruppieren 3">
            <a:extLst>
              <a:ext uri="{FF2B5EF4-FFF2-40B4-BE49-F238E27FC236}">
                <a16:creationId xmlns="" xmlns:a16="http://schemas.microsoft.com/office/drawing/2014/main" id="{1BB3853A-94A2-4170-B0AB-FFD1D1D9B14D}"/>
              </a:ext>
            </a:extLst>
          </p:cNvPr>
          <p:cNvGrpSpPr/>
          <p:nvPr/>
        </p:nvGrpSpPr>
        <p:grpSpPr>
          <a:xfrm>
            <a:off x="195943" y="863600"/>
            <a:ext cx="8752114" cy="4279900"/>
            <a:chOff x="195943" y="863600"/>
            <a:chExt cx="8752114" cy="4279900"/>
          </a:xfrm>
        </p:grpSpPr>
        <p:pic>
          <p:nvPicPr>
            <p:cNvPr id="6" name="Google Shape;104;g1036b7059ed_0_13">
              <a:extLst>
                <a:ext uri="{FF2B5EF4-FFF2-40B4-BE49-F238E27FC236}">
                  <a16:creationId xmlns="" xmlns:a16="http://schemas.microsoft.com/office/drawing/2014/main" id="{2E6EE4F3-C719-416F-B511-BF837690E01A}"/>
                </a:ext>
              </a:extLst>
            </p:cNvPr>
            <p:cNvPicPr preferRelativeResize="0"/>
            <p:nvPr/>
          </p:nvPicPr>
          <p:blipFill rotWithShape="1">
            <a:blip r:embed="rId2">
              <a:alphaModFix/>
            </a:blip>
            <a:srcRect t="13570" b="6399"/>
            <a:stretch/>
          </p:blipFill>
          <p:spPr>
            <a:xfrm>
              <a:off x="195943" y="863600"/>
              <a:ext cx="8752114" cy="4279900"/>
            </a:xfrm>
            <a:prstGeom prst="rect">
              <a:avLst/>
            </a:prstGeom>
            <a:noFill/>
            <a:ln>
              <a:noFill/>
            </a:ln>
          </p:spPr>
        </p:pic>
        <p:sp>
          <p:nvSpPr>
            <p:cNvPr id="8" name="Rechteck 7">
              <a:extLst>
                <a:ext uri="{FF2B5EF4-FFF2-40B4-BE49-F238E27FC236}">
                  <a16:creationId xmlns="" xmlns:a16="http://schemas.microsoft.com/office/drawing/2014/main" id="{E3D5FC70-6E13-447D-AF13-356333C3F4B1}"/>
                </a:ext>
              </a:extLst>
            </p:cNvPr>
            <p:cNvSpPr/>
            <p:nvPr/>
          </p:nvSpPr>
          <p:spPr>
            <a:xfrm>
              <a:off x="8430575" y="895937"/>
              <a:ext cx="294832" cy="30727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24180493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EE15DCE-B964-4013-AD42-C8C2E376478F}"/>
              </a:ext>
            </a:extLst>
          </p:cNvPr>
          <p:cNvSpPr>
            <a:spLocks noGrp="1"/>
          </p:cNvSpPr>
          <p:nvPr>
            <p:ph type="title"/>
          </p:nvPr>
        </p:nvSpPr>
        <p:spPr>
          <a:xfrm>
            <a:off x="-1" y="3207822"/>
            <a:ext cx="9143999" cy="779700"/>
          </a:xfrm>
        </p:spPr>
        <p:txBody>
          <a:bodyPr/>
          <a:lstStyle/>
          <a:p>
            <a:r>
              <a:rPr lang="de-AT" dirty="0"/>
              <a:t>Fehlt dir jemand?</a:t>
            </a:r>
          </a:p>
        </p:txBody>
      </p:sp>
      <p:sp>
        <p:nvSpPr>
          <p:cNvPr id="4" name="Titel 3">
            <a:extLst>
              <a:ext uri="{FF2B5EF4-FFF2-40B4-BE49-F238E27FC236}">
                <a16:creationId xmlns="" xmlns:a16="http://schemas.microsoft.com/office/drawing/2014/main" id="{40B5C7DB-E2AD-4C93-8223-EFD566386434}"/>
              </a:ext>
            </a:extLst>
          </p:cNvPr>
          <p:cNvSpPr>
            <a:spLocks noGrp="1"/>
          </p:cNvSpPr>
          <p:nvPr>
            <p:ph type="title" idx="2"/>
          </p:nvPr>
        </p:nvSpPr>
        <p:spPr>
          <a:xfrm>
            <a:off x="0" y="1537500"/>
            <a:ext cx="9143999" cy="1281900"/>
          </a:xfrm>
        </p:spPr>
        <p:txBody>
          <a:bodyPr/>
          <a:lstStyle/>
          <a:p>
            <a:r>
              <a:rPr lang="de-AT" sz="7200" dirty="0"/>
              <a:t>Ist dir etwas aufgefallen?</a:t>
            </a:r>
          </a:p>
        </p:txBody>
      </p:sp>
    </p:spTree>
    <p:extLst>
      <p:ext uri="{BB962C8B-B14F-4D97-AF65-F5344CB8AC3E}">
        <p14:creationId xmlns:p14="http://schemas.microsoft.com/office/powerpoint/2010/main" val="3864279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95" name="Rechteck 94">
            <a:extLst>
              <a:ext uri="{FF2B5EF4-FFF2-40B4-BE49-F238E27FC236}">
                <a16:creationId xmlns="" xmlns:a16="http://schemas.microsoft.com/office/drawing/2014/main" id="{DE8EC0EA-6118-4F54-93A2-D3B6DCBFE63C}"/>
              </a:ext>
            </a:extLst>
          </p:cNvPr>
          <p:cNvSpPr/>
          <p:nvPr/>
        </p:nvSpPr>
        <p:spPr>
          <a:xfrm>
            <a:off x="154820" y="3994120"/>
            <a:ext cx="6235905" cy="837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9" name="Google Shape;519;p43"/>
          <p:cNvSpPr txBox="1">
            <a:spLocks noGrp="1"/>
          </p:cNvSpPr>
          <p:nvPr>
            <p:ph type="title"/>
          </p:nvPr>
        </p:nvSpPr>
        <p:spPr>
          <a:xfrm>
            <a:off x="708124" y="252436"/>
            <a:ext cx="3876000" cy="83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Challenge #2	</a:t>
            </a:r>
            <a:endParaRPr dirty="0"/>
          </a:p>
        </p:txBody>
      </p:sp>
      <p:sp>
        <p:nvSpPr>
          <p:cNvPr id="520" name="Google Shape;520;p43"/>
          <p:cNvSpPr txBox="1">
            <a:spLocks noGrp="1"/>
          </p:cNvSpPr>
          <p:nvPr>
            <p:ph type="subTitle" idx="1"/>
          </p:nvPr>
        </p:nvSpPr>
        <p:spPr>
          <a:xfrm>
            <a:off x="713225" y="1748112"/>
            <a:ext cx="5333682" cy="16528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Du hast 30 Sekunden Zeit! </a:t>
            </a:r>
          </a:p>
          <a:p>
            <a:pPr marL="0" lvl="0" indent="0" algn="ctr" rtl="0">
              <a:spcBef>
                <a:spcPts val="0"/>
              </a:spcBef>
              <a:spcAft>
                <a:spcPts val="0"/>
              </a:spcAft>
              <a:buNone/>
            </a:pPr>
            <a:endParaRPr lang="de-DE" sz="2000" b="1" dirty="0">
              <a:solidFill>
                <a:srgbClr val="543348"/>
              </a:solidFill>
              <a:latin typeface="Voltaire" panose="020B0604020202020204" charset="0"/>
              <a:ea typeface="HelloNeatFreak" panose="02000603000000000000" pitchFamily="2" charset="0"/>
            </a:endParaRPr>
          </a:p>
          <a:p>
            <a:pPr marL="0" lvl="0" indent="0" algn="ctr" rtl="0">
              <a:spcBef>
                <a:spcPts val="0"/>
              </a:spcBef>
              <a:spcAft>
                <a:spcPts val="0"/>
              </a:spcAft>
              <a:buNone/>
            </a:pPr>
            <a:r>
              <a:rPr lang="de-DE" sz="2000" b="1" dirty="0">
                <a:solidFill>
                  <a:srgbClr val="543348"/>
                </a:solidFill>
                <a:latin typeface="Voltaire" panose="020B0604020202020204" charset="0"/>
                <a:ea typeface="HelloNeatFreak" panose="02000603000000000000" pitchFamily="2" charset="0"/>
              </a:rPr>
              <a:t>Schreibe die Namen von so vielen berühmten Wissenschaftlerinnen auf ein Blatt Papier auf, wie du kannst.</a:t>
            </a:r>
          </a:p>
        </p:txBody>
      </p:sp>
      <p:grpSp>
        <p:nvGrpSpPr>
          <p:cNvPr id="521" name="Google Shape;521;p43"/>
          <p:cNvGrpSpPr/>
          <p:nvPr/>
        </p:nvGrpSpPr>
        <p:grpSpPr>
          <a:xfrm>
            <a:off x="832924" y="1167832"/>
            <a:ext cx="885350" cy="189600"/>
            <a:chOff x="5477200" y="3278121"/>
            <a:chExt cx="885350" cy="189600"/>
          </a:xfrm>
        </p:grpSpPr>
        <p:sp>
          <p:nvSpPr>
            <p:cNvPr id="522" name="Google Shape;522;p43"/>
            <p:cNvSpPr/>
            <p:nvPr/>
          </p:nvSpPr>
          <p:spPr>
            <a:xfrm>
              <a:off x="6172950" y="3278121"/>
              <a:ext cx="189600" cy="189600"/>
            </a:xfrm>
            <a:prstGeom prst="ellipse">
              <a:avLst/>
            </a:prstGeom>
            <a:solidFill>
              <a:srgbClr val="D81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523;p43"/>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3"/>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25" name="Google Shape;525;p43"/>
          <p:cNvGrpSpPr/>
          <p:nvPr/>
        </p:nvGrpSpPr>
        <p:grpSpPr>
          <a:xfrm>
            <a:off x="6207535" y="539678"/>
            <a:ext cx="3027523" cy="4603822"/>
            <a:chOff x="2200150" y="238100"/>
            <a:chExt cx="3410525" cy="5233400"/>
          </a:xfrm>
        </p:grpSpPr>
        <p:sp>
          <p:nvSpPr>
            <p:cNvPr id="526" name="Google Shape;526;p43"/>
            <p:cNvSpPr/>
            <p:nvPr/>
          </p:nvSpPr>
          <p:spPr>
            <a:xfrm>
              <a:off x="2819900" y="886075"/>
              <a:ext cx="979350" cy="1695175"/>
            </a:xfrm>
            <a:custGeom>
              <a:avLst/>
              <a:gdLst/>
              <a:ahLst/>
              <a:cxnLst/>
              <a:rect l="l" t="t" r="r" b="b"/>
              <a:pathLst>
                <a:path w="39174" h="67807" extrusionOk="0">
                  <a:moveTo>
                    <a:pt x="20998" y="0"/>
                  </a:moveTo>
                  <a:lnTo>
                    <a:pt x="1" y="47589"/>
                  </a:lnTo>
                  <a:lnTo>
                    <a:pt x="39173" y="67807"/>
                  </a:lnTo>
                  <a:lnTo>
                    <a:pt x="39173" y="2232"/>
                  </a:lnTo>
                  <a:lnTo>
                    <a:pt x="209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3"/>
            <p:cNvSpPr/>
            <p:nvPr/>
          </p:nvSpPr>
          <p:spPr>
            <a:xfrm>
              <a:off x="3875850" y="886075"/>
              <a:ext cx="979350" cy="1695175"/>
            </a:xfrm>
            <a:custGeom>
              <a:avLst/>
              <a:gdLst/>
              <a:ahLst/>
              <a:cxnLst/>
              <a:rect l="l" t="t" r="r" b="b"/>
              <a:pathLst>
                <a:path w="39174" h="67807" extrusionOk="0">
                  <a:moveTo>
                    <a:pt x="18175" y="0"/>
                  </a:moveTo>
                  <a:lnTo>
                    <a:pt x="0" y="2232"/>
                  </a:lnTo>
                  <a:lnTo>
                    <a:pt x="0" y="67807"/>
                  </a:lnTo>
                  <a:lnTo>
                    <a:pt x="39173" y="47589"/>
                  </a:lnTo>
                  <a:lnTo>
                    <a:pt x="18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3"/>
            <p:cNvSpPr/>
            <p:nvPr/>
          </p:nvSpPr>
          <p:spPr>
            <a:xfrm>
              <a:off x="3276300" y="1410350"/>
              <a:ext cx="1096950" cy="2048750"/>
            </a:xfrm>
            <a:custGeom>
              <a:avLst/>
              <a:gdLst/>
              <a:ahLst/>
              <a:cxnLst/>
              <a:rect l="l" t="t" r="r" b="b"/>
              <a:pathLst>
                <a:path w="43878" h="81950" extrusionOk="0">
                  <a:moveTo>
                    <a:pt x="12099" y="0"/>
                  </a:moveTo>
                  <a:lnTo>
                    <a:pt x="16535" y="18122"/>
                  </a:lnTo>
                  <a:lnTo>
                    <a:pt x="8953" y="22343"/>
                  </a:lnTo>
                  <a:lnTo>
                    <a:pt x="0" y="27317"/>
                  </a:lnTo>
                  <a:lnTo>
                    <a:pt x="6533" y="81949"/>
                  </a:lnTo>
                  <a:lnTo>
                    <a:pt x="35436" y="81949"/>
                  </a:lnTo>
                  <a:lnTo>
                    <a:pt x="43878" y="27317"/>
                  </a:lnTo>
                  <a:lnTo>
                    <a:pt x="33984" y="21805"/>
                  </a:lnTo>
                  <a:lnTo>
                    <a:pt x="27343" y="18122"/>
                  </a:lnTo>
                  <a:lnTo>
                    <a:pt x="31752" y="0"/>
                  </a:lnTo>
                  <a:lnTo>
                    <a:pt x="31752" y="0"/>
                  </a:lnTo>
                  <a:lnTo>
                    <a:pt x="21939" y="4437"/>
                  </a:lnTo>
                  <a:lnTo>
                    <a:pt x="120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3"/>
            <p:cNvSpPr/>
            <p:nvPr/>
          </p:nvSpPr>
          <p:spPr>
            <a:xfrm>
              <a:off x="3115650" y="3459075"/>
              <a:ext cx="1370525" cy="2012425"/>
            </a:xfrm>
            <a:custGeom>
              <a:avLst/>
              <a:gdLst/>
              <a:ahLst/>
              <a:cxnLst/>
              <a:rect l="l" t="t" r="r" b="b"/>
              <a:pathLst>
                <a:path w="54821" h="80497" extrusionOk="0">
                  <a:moveTo>
                    <a:pt x="12959" y="0"/>
                  </a:moveTo>
                  <a:cubicBezTo>
                    <a:pt x="12959" y="0"/>
                    <a:pt x="673" y="15164"/>
                    <a:pt x="242" y="33554"/>
                  </a:cubicBezTo>
                  <a:cubicBezTo>
                    <a:pt x="0" y="44765"/>
                    <a:pt x="3415" y="65817"/>
                    <a:pt x="6103" y="80497"/>
                  </a:cubicBezTo>
                  <a:lnTo>
                    <a:pt x="26483" y="80497"/>
                  </a:lnTo>
                  <a:lnTo>
                    <a:pt x="25596" y="29252"/>
                  </a:lnTo>
                  <a:lnTo>
                    <a:pt x="25596" y="29252"/>
                  </a:lnTo>
                  <a:cubicBezTo>
                    <a:pt x="26346" y="29477"/>
                    <a:pt x="27129" y="29585"/>
                    <a:pt x="27914" y="29585"/>
                  </a:cubicBezTo>
                  <a:cubicBezTo>
                    <a:pt x="28535" y="29585"/>
                    <a:pt x="29157" y="29517"/>
                    <a:pt x="29763" y="29387"/>
                  </a:cubicBezTo>
                  <a:lnTo>
                    <a:pt x="29763" y="29387"/>
                  </a:lnTo>
                  <a:lnTo>
                    <a:pt x="28499" y="80497"/>
                  </a:lnTo>
                  <a:lnTo>
                    <a:pt x="48718" y="80497"/>
                  </a:lnTo>
                  <a:cubicBezTo>
                    <a:pt x="51406" y="65817"/>
                    <a:pt x="54821" y="44765"/>
                    <a:pt x="54579" y="33554"/>
                  </a:cubicBezTo>
                  <a:cubicBezTo>
                    <a:pt x="54149" y="15164"/>
                    <a:pt x="41862" y="0"/>
                    <a:pt x="41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3"/>
            <p:cNvSpPr/>
            <p:nvPr/>
          </p:nvSpPr>
          <p:spPr>
            <a:xfrm>
              <a:off x="3119675" y="3459725"/>
              <a:ext cx="1357100" cy="1207225"/>
            </a:xfrm>
            <a:custGeom>
              <a:avLst/>
              <a:gdLst/>
              <a:ahLst/>
              <a:cxnLst/>
              <a:rect l="l" t="t" r="r" b="b"/>
              <a:pathLst>
                <a:path w="54284" h="48289" extrusionOk="0">
                  <a:moveTo>
                    <a:pt x="12798" y="1"/>
                  </a:moveTo>
                  <a:cubicBezTo>
                    <a:pt x="12798" y="1"/>
                    <a:pt x="512" y="15138"/>
                    <a:pt x="81" y="33528"/>
                  </a:cubicBezTo>
                  <a:cubicBezTo>
                    <a:pt x="1" y="37480"/>
                    <a:pt x="350" y="42642"/>
                    <a:pt x="995" y="48288"/>
                  </a:cubicBezTo>
                  <a:cubicBezTo>
                    <a:pt x="2178" y="47939"/>
                    <a:pt x="3361" y="47589"/>
                    <a:pt x="4518" y="47240"/>
                  </a:cubicBezTo>
                  <a:cubicBezTo>
                    <a:pt x="11589" y="45089"/>
                    <a:pt x="18606" y="42884"/>
                    <a:pt x="25623" y="40626"/>
                  </a:cubicBezTo>
                  <a:lnTo>
                    <a:pt x="25435" y="29253"/>
                  </a:lnTo>
                  <a:lnTo>
                    <a:pt x="25435" y="29253"/>
                  </a:lnTo>
                  <a:cubicBezTo>
                    <a:pt x="26184" y="29463"/>
                    <a:pt x="26967" y="29572"/>
                    <a:pt x="27750" y="29572"/>
                  </a:cubicBezTo>
                  <a:cubicBezTo>
                    <a:pt x="28373" y="29572"/>
                    <a:pt x="28995" y="29503"/>
                    <a:pt x="29602" y="29361"/>
                  </a:cubicBezTo>
                  <a:lnTo>
                    <a:pt x="29602" y="29361"/>
                  </a:lnTo>
                  <a:lnTo>
                    <a:pt x="29360" y="39416"/>
                  </a:lnTo>
                  <a:cubicBezTo>
                    <a:pt x="37668" y="36727"/>
                    <a:pt x="45976" y="34012"/>
                    <a:pt x="54283" y="31216"/>
                  </a:cubicBezTo>
                  <a:cubicBezTo>
                    <a:pt x="52966" y="13901"/>
                    <a:pt x="41701" y="1"/>
                    <a:pt x="4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3"/>
            <p:cNvSpPr/>
            <p:nvPr/>
          </p:nvSpPr>
          <p:spPr>
            <a:xfrm>
              <a:off x="3649775" y="4162725"/>
              <a:ext cx="338350" cy="42450"/>
            </a:xfrm>
            <a:custGeom>
              <a:avLst/>
              <a:gdLst/>
              <a:ahLst/>
              <a:cxnLst/>
              <a:rect l="l" t="t" r="r" b="b"/>
              <a:pathLst>
                <a:path w="13534" h="1698" extrusionOk="0">
                  <a:moveTo>
                    <a:pt x="419" y="1"/>
                  </a:moveTo>
                  <a:cubicBezTo>
                    <a:pt x="146" y="1"/>
                    <a:pt x="1" y="428"/>
                    <a:pt x="305" y="568"/>
                  </a:cubicBezTo>
                  <a:cubicBezTo>
                    <a:pt x="440" y="622"/>
                    <a:pt x="2806" y="1698"/>
                    <a:pt x="6570" y="1698"/>
                  </a:cubicBezTo>
                  <a:cubicBezTo>
                    <a:pt x="8855" y="1698"/>
                    <a:pt x="11140" y="1294"/>
                    <a:pt x="13318" y="568"/>
                  </a:cubicBezTo>
                  <a:cubicBezTo>
                    <a:pt x="13453" y="515"/>
                    <a:pt x="13533" y="353"/>
                    <a:pt x="13506" y="219"/>
                  </a:cubicBezTo>
                  <a:cubicBezTo>
                    <a:pt x="13464" y="91"/>
                    <a:pt x="13354" y="14"/>
                    <a:pt x="13230" y="14"/>
                  </a:cubicBezTo>
                  <a:cubicBezTo>
                    <a:pt x="13197" y="14"/>
                    <a:pt x="13164" y="19"/>
                    <a:pt x="13130" y="31"/>
                  </a:cubicBezTo>
                  <a:cubicBezTo>
                    <a:pt x="10692" y="846"/>
                    <a:pt x="8474" y="1118"/>
                    <a:pt x="6603" y="1118"/>
                  </a:cubicBezTo>
                  <a:cubicBezTo>
                    <a:pt x="2923" y="1118"/>
                    <a:pt x="583" y="66"/>
                    <a:pt x="547" y="31"/>
                  </a:cubicBezTo>
                  <a:cubicBezTo>
                    <a:pt x="503" y="10"/>
                    <a:pt x="460" y="1"/>
                    <a:pt x="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3"/>
            <p:cNvSpPr/>
            <p:nvPr/>
          </p:nvSpPr>
          <p:spPr>
            <a:xfrm>
              <a:off x="3775025" y="3483925"/>
              <a:ext cx="94800" cy="367025"/>
            </a:xfrm>
            <a:custGeom>
              <a:avLst/>
              <a:gdLst/>
              <a:ahLst/>
              <a:cxnLst/>
              <a:rect l="l" t="t" r="r" b="b"/>
              <a:pathLst>
                <a:path w="3792" h="14681" extrusionOk="0">
                  <a:moveTo>
                    <a:pt x="2590" y="0"/>
                  </a:moveTo>
                  <a:cubicBezTo>
                    <a:pt x="2443" y="0"/>
                    <a:pt x="2299" y="102"/>
                    <a:pt x="2313" y="297"/>
                  </a:cubicBezTo>
                  <a:lnTo>
                    <a:pt x="3200" y="14116"/>
                  </a:lnTo>
                  <a:lnTo>
                    <a:pt x="377" y="14116"/>
                  </a:lnTo>
                  <a:cubicBezTo>
                    <a:pt x="0" y="14116"/>
                    <a:pt x="0" y="14681"/>
                    <a:pt x="377" y="14681"/>
                  </a:cubicBezTo>
                  <a:lnTo>
                    <a:pt x="3522" y="14681"/>
                  </a:lnTo>
                  <a:cubicBezTo>
                    <a:pt x="3576" y="14681"/>
                    <a:pt x="3657" y="14654"/>
                    <a:pt x="3711" y="14600"/>
                  </a:cubicBezTo>
                  <a:cubicBezTo>
                    <a:pt x="3764" y="14546"/>
                    <a:pt x="3791" y="14466"/>
                    <a:pt x="3791" y="14385"/>
                  </a:cubicBezTo>
                  <a:lnTo>
                    <a:pt x="2877" y="270"/>
                  </a:lnTo>
                  <a:cubicBezTo>
                    <a:pt x="2864" y="88"/>
                    <a:pt x="2726" y="0"/>
                    <a:pt x="2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3"/>
            <p:cNvSpPr/>
            <p:nvPr/>
          </p:nvSpPr>
          <p:spPr>
            <a:xfrm>
              <a:off x="3747125" y="3482600"/>
              <a:ext cx="15500" cy="492025"/>
            </a:xfrm>
            <a:custGeom>
              <a:avLst/>
              <a:gdLst/>
              <a:ahLst/>
              <a:cxnLst/>
              <a:rect l="l" t="t" r="r" b="b"/>
              <a:pathLst>
                <a:path w="620" h="19681" extrusionOk="0">
                  <a:moveTo>
                    <a:pt x="310" y="0"/>
                  </a:moveTo>
                  <a:cubicBezTo>
                    <a:pt x="155" y="0"/>
                    <a:pt x="1" y="108"/>
                    <a:pt x="14" y="323"/>
                  </a:cubicBezTo>
                  <a:lnTo>
                    <a:pt x="14" y="19412"/>
                  </a:lnTo>
                  <a:cubicBezTo>
                    <a:pt x="14" y="19573"/>
                    <a:pt x="149" y="19681"/>
                    <a:pt x="310" y="19681"/>
                  </a:cubicBezTo>
                  <a:cubicBezTo>
                    <a:pt x="471" y="19681"/>
                    <a:pt x="606" y="19573"/>
                    <a:pt x="606" y="19412"/>
                  </a:cubicBezTo>
                  <a:lnTo>
                    <a:pt x="606" y="323"/>
                  </a:lnTo>
                  <a:cubicBezTo>
                    <a:pt x="619" y="108"/>
                    <a:pt x="464"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3"/>
            <p:cNvSpPr/>
            <p:nvPr/>
          </p:nvSpPr>
          <p:spPr>
            <a:xfrm>
              <a:off x="3354275" y="3479125"/>
              <a:ext cx="274250" cy="185650"/>
            </a:xfrm>
            <a:custGeom>
              <a:avLst/>
              <a:gdLst/>
              <a:ahLst/>
              <a:cxnLst/>
              <a:rect l="l" t="t" r="r" b="b"/>
              <a:pathLst>
                <a:path w="10970" h="7426" extrusionOk="0">
                  <a:moveTo>
                    <a:pt x="10651" y="1"/>
                  </a:moveTo>
                  <a:cubicBezTo>
                    <a:pt x="10513" y="1"/>
                    <a:pt x="10405" y="102"/>
                    <a:pt x="10405" y="247"/>
                  </a:cubicBezTo>
                  <a:cubicBezTo>
                    <a:pt x="10217" y="2263"/>
                    <a:pt x="8845" y="4226"/>
                    <a:pt x="6802" y="5382"/>
                  </a:cubicBezTo>
                  <a:cubicBezTo>
                    <a:pt x="5108" y="6350"/>
                    <a:pt x="3011" y="6807"/>
                    <a:pt x="403" y="6861"/>
                  </a:cubicBezTo>
                  <a:cubicBezTo>
                    <a:pt x="394" y="6860"/>
                    <a:pt x="385" y="6860"/>
                    <a:pt x="377" y="6860"/>
                  </a:cubicBezTo>
                  <a:cubicBezTo>
                    <a:pt x="0" y="6860"/>
                    <a:pt x="9" y="7425"/>
                    <a:pt x="403" y="7425"/>
                  </a:cubicBezTo>
                  <a:cubicBezTo>
                    <a:pt x="3119" y="7398"/>
                    <a:pt x="5323" y="6887"/>
                    <a:pt x="7071" y="5893"/>
                  </a:cubicBezTo>
                  <a:cubicBezTo>
                    <a:pt x="9276" y="4629"/>
                    <a:pt x="10781" y="2505"/>
                    <a:pt x="10969" y="300"/>
                  </a:cubicBezTo>
                  <a:cubicBezTo>
                    <a:pt x="10969" y="139"/>
                    <a:pt x="10862" y="5"/>
                    <a:pt x="10700" y="5"/>
                  </a:cubicBezTo>
                  <a:cubicBezTo>
                    <a:pt x="10684" y="2"/>
                    <a:pt x="10667" y="1"/>
                    <a:pt x="1065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3"/>
            <p:cNvSpPr/>
            <p:nvPr/>
          </p:nvSpPr>
          <p:spPr>
            <a:xfrm>
              <a:off x="3989400" y="3478850"/>
              <a:ext cx="271600" cy="185925"/>
            </a:xfrm>
            <a:custGeom>
              <a:avLst/>
              <a:gdLst/>
              <a:ahLst/>
              <a:cxnLst/>
              <a:rect l="l" t="t" r="r" b="b"/>
              <a:pathLst>
                <a:path w="10864" h="7437" extrusionOk="0">
                  <a:moveTo>
                    <a:pt x="312" y="1"/>
                  </a:moveTo>
                  <a:cubicBezTo>
                    <a:pt x="156" y="1"/>
                    <a:pt x="0" y="110"/>
                    <a:pt x="29" y="311"/>
                  </a:cubicBezTo>
                  <a:cubicBezTo>
                    <a:pt x="217" y="2516"/>
                    <a:pt x="1696" y="4640"/>
                    <a:pt x="3900" y="5904"/>
                  </a:cubicBezTo>
                  <a:cubicBezTo>
                    <a:pt x="5675" y="6898"/>
                    <a:pt x="7853" y="7409"/>
                    <a:pt x="10595" y="7436"/>
                  </a:cubicBezTo>
                  <a:cubicBezTo>
                    <a:pt x="10756" y="7436"/>
                    <a:pt x="10864" y="7302"/>
                    <a:pt x="10864" y="7140"/>
                  </a:cubicBezTo>
                  <a:cubicBezTo>
                    <a:pt x="10864" y="6979"/>
                    <a:pt x="10756" y="6872"/>
                    <a:pt x="10595" y="6872"/>
                  </a:cubicBezTo>
                  <a:cubicBezTo>
                    <a:pt x="7960" y="6818"/>
                    <a:pt x="5863" y="6361"/>
                    <a:pt x="4196" y="5393"/>
                  </a:cubicBezTo>
                  <a:cubicBezTo>
                    <a:pt x="2153" y="4237"/>
                    <a:pt x="755" y="2274"/>
                    <a:pt x="594" y="258"/>
                  </a:cubicBezTo>
                  <a:cubicBezTo>
                    <a:pt x="581" y="83"/>
                    <a:pt x="447" y="1"/>
                    <a:pt x="312"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3"/>
            <p:cNvSpPr/>
            <p:nvPr/>
          </p:nvSpPr>
          <p:spPr>
            <a:xfrm>
              <a:off x="3864425" y="3490650"/>
              <a:ext cx="29600" cy="65225"/>
            </a:xfrm>
            <a:custGeom>
              <a:avLst/>
              <a:gdLst/>
              <a:ahLst/>
              <a:cxnLst/>
              <a:rect l="l" t="t" r="r" b="b"/>
              <a:pathLst>
                <a:path w="1184" h="2609" extrusionOk="0">
                  <a:moveTo>
                    <a:pt x="592" y="1"/>
                  </a:moveTo>
                  <a:cubicBezTo>
                    <a:pt x="269" y="1"/>
                    <a:pt x="0" y="592"/>
                    <a:pt x="0" y="1291"/>
                  </a:cubicBezTo>
                  <a:cubicBezTo>
                    <a:pt x="0" y="2017"/>
                    <a:pt x="269" y="2609"/>
                    <a:pt x="592" y="2609"/>
                  </a:cubicBezTo>
                  <a:cubicBezTo>
                    <a:pt x="914" y="2609"/>
                    <a:pt x="1183" y="2017"/>
                    <a:pt x="1183" y="1291"/>
                  </a:cubicBezTo>
                  <a:cubicBezTo>
                    <a:pt x="1183" y="592"/>
                    <a:pt x="914"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3"/>
            <p:cNvSpPr/>
            <p:nvPr/>
          </p:nvSpPr>
          <p:spPr>
            <a:xfrm>
              <a:off x="3484650" y="4244700"/>
              <a:ext cx="110925" cy="1226150"/>
            </a:xfrm>
            <a:custGeom>
              <a:avLst/>
              <a:gdLst/>
              <a:ahLst/>
              <a:cxnLst/>
              <a:rect l="l" t="t" r="r" b="b"/>
              <a:pathLst>
                <a:path w="4437" h="49046" extrusionOk="0">
                  <a:moveTo>
                    <a:pt x="338" y="1"/>
                  </a:moveTo>
                  <a:cubicBezTo>
                    <a:pt x="324" y="1"/>
                    <a:pt x="310" y="2"/>
                    <a:pt x="296" y="5"/>
                  </a:cubicBezTo>
                  <a:cubicBezTo>
                    <a:pt x="135" y="5"/>
                    <a:pt x="1" y="139"/>
                    <a:pt x="28" y="301"/>
                  </a:cubicBezTo>
                  <a:lnTo>
                    <a:pt x="3845" y="49045"/>
                  </a:lnTo>
                  <a:lnTo>
                    <a:pt x="4437" y="49018"/>
                  </a:lnTo>
                  <a:lnTo>
                    <a:pt x="592" y="247"/>
                  </a:lnTo>
                  <a:cubicBezTo>
                    <a:pt x="568" y="102"/>
                    <a:pt x="45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3"/>
            <p:cNvSpPr/>
            <p:nvPr/>
          </p:nvSpPr>
          <p:spPr>
            <a:xfrm>
              <a:off x="4000875" y="4244125"/>
              <a:ext cx="110250" cy="1226050"/>
            </a:xfrm>
            <a:custGeom>
              <a:avLst/>
              <a:gdLst/>
              <a:ahLst/>
              <a:cxnLst/>
              <a:rect l="l" t="t" r="r" b="b"/>
              <a:pathLst>
                <a:path w="4410" h="49042" extrusionOk="0">
                  <a:moveTo>
                    <a:pt x="4141" y="1"/>
                  </a:moveTo>
                  <a:cubicBezTo>
                    <a:pt x="3979" y="1"/>
                    <a:pt x="3845" y="109"/>
                    <a:pt x="3845" y="270"/>
                  </a:cubicBezTo>
                  <a:lnTo>
                    <a:pt x="0" y="49041"/>
                  </a:lnTo>
                  <a:lnTo>
                    <a:pt x="592" y="49041"/>
                  </a:lnTo>
                  <a:lnTo>
                    <a:pt x="4409" y="324"/>
                  </a:lnTo>
                  <a:cubicBezTo>
                    <a:pt x="4409" y="162"/>
                    <a:pt x="4302" y="28"/>
                    <a:pt x="4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3"/>
            <p:cNvSpPr/>
            <p:nvPr/>
          </p:nvSpPr>
          <p:spPr>
            <a:xfrm>
              <a:off x="3425500" y="1410350"/>
              <a:ext cx="799225" cy="749475"/>
            </a:xfrm>
            <a:custGeom>
              <a:avLst/>
              <a:gdLst/>
              <a:ahLst/>
              <a:cxnLst/>
              <a:rect l="l" t="t" r="r" b="b"/>
              <a:pathLst>
                <a:path w="31969" h="29979" extrusionOk="0">
                  <a:moveTo>
                    <a:pt x="6131" y="0"/>
                  </a:moveTo>
                  <a:lnTo>
                    <a:pt x="10567" y="18122"/>
                  </a:lnTo>
                  <a:lnTo>
                    <a:pt x="2985" y="22343"/>
                  </a:lnTo>
                  <a:lnTo>
                    <a:pt x="1" y="24010"/>
                  </a:lnTo>
                  <a:cubicBezTo>
                    <a:pt x="4585" y="27989"/>
                    <a:pt x="10285" y="29978"/>
                    <a:pt x="15984" y="29978"/>
                  </a:cubicBezTo>
                  <a:cubicBezTo>
                    <a:pt x="21684" y="29978"/>
                    <a:pt x="27384" y="27989"/>
                    <a:pt x="31968" y="24010"/>
                  </a:cubicBezTo>
                  <a:lnTo>
                    <a:pt x="28016" y="21805"/>
                  </a:lnTo>
                  <a:lnTo>
                    <a:pt x="21375" y="18122"/>
                  </a:lnTo>
                  <a:lnTo>
                    <a:pt x="25784" y="0"/>
                  </a:lnTo>
                  <a:lnTo>
                    <a:pt x="25784" y="0"/>
                  </a:lnTo>
                  <a:lnTo>
                    <a:pt x="15971" y="4437"/>
                  </a:lnTo>
                  <a:lnTo>
                    <a:pt x="61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3"/>
            <p:cNvSpPr/>
            <p:nvPr/>
          </p:nvSpPr>
          <p:spPr>
            <a:xfrm>
              <a:off x="3579425" y="1410350"/>
              <a:ext cx="490700" cy="278300"/>
            </a:xfrm>
            <a:custGeom>
              <a:avLst/>
              <a:gdLst/>
              <a:ahLst/>
              <a:cxnLst/>
              <a:rect l="l" t="t" r="r" b="b"/>
              <a:pathLst>
                <a:path w="19628" h="11132" extrusionOk="0">
                  <a:moveTo>
                    <a:pt x="1" y="0"/>
                  </a:moveTo>
                  <a:lnTo>
                    <a:pt x="2716" y="11131"/>
                  </a:lnTo>
                  <a:cubicBezTo>
                    <a:pt x="7717" y="10298"/>
                    <a:pt x="12664" y="9276"/>
                    <a:pt x="17638" y="8174"/>
                  </a:cubicBezTo>
                  <a:lnTo>
                    <a:pt x="19627" y="0"/>
                  </a:lnTo>
                  <a:lnTo>
                    <a:pt x="9814" y="443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3"/>
            <p:cNvSpPr/>
            <p:nvPr/>
          </p:nvSpPr>
          <p:spPr>
            <a:xfrm>
              <a:off x="2853500" y="1894975"/>
              <a:ext cx="894000" cy="3460250"/>
            </a:xfrm>
            <a:custGeom>
              <a:avLst/>
              <a:gdLst/>
              <a:ahLst/>
              <a:cxnLst/>
              <a:rect l="l" t="t" r="r" b="b"/>
              <a:pathLst>
                <a:path w="35760" h="138410" extrusionOk="0">
                  <a:moveTo>
                    <a:pt x="31162" y="0"/>
                  </a:moveTo>
                  <a:lnTo>
                    <a:pt x="14654" y="8604"/>
                  </a:lnTo>
                  <a:lnTo>
                    <a:pt x="20811" y="62564"/>
                  </a:lnTo>
                  <a:cubicBezTo>
                    <a:pt x="1" y="89827"/>
                    <a:pt x="8819" y="138410"/>
                    <a:pt x="8819" y="138410"/>
                  </a:cubicBezTo>
                  <a:lnTo>
                    <a:pt x="22881" y="138410"/>
                  </a:lnTo>
                  <a:cubicBezTo>
                    <a:pt x="22881" y="138410"/>
                    <a:pt x="35759" y="83266"/>
                    <a:pt x="35759" y="53987"/>
                  </a:cubicBezTo>
                  <a:cubicBezTo>
                    <a:pt x="35759" y="24708"/>
                    <a:pt x="31162" y="0"/>
                    <a:pt x="3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3"/>
            <p:cNvSpPr/>
            <p:nvPr/>
          </p:nvSpPr>
          <p:spPr>
            <a:xfrm>
              <a:off x="3366350" y="1894975"/>
              <a:ext cx="378450" cy="1133275"/>
            </a:xfrm>
            <a:custGeom>
              <a:avLst/>
              <a:gdLst/>
              <a:ahLst/>
              <a:cxnLst/>
              <a:rect l="l" t="t" r="r" b="b"/>
              <a:pathLst>
                <a:path w="15138" h="45331" extrusionOk="0">
                  <a:moveTo>
                    <a:pt x="10648" y="0"/>
                  </a:moveTo>
                  <a:lnTo>
                    <a:pt x="1" y="3630"/>
                  </a:lnTo>
                  <a:lnTo>
                    <a:pt x="10486" y="14572"/>
                  </a:lnTo>
                  <a:lnTo>
                    <a:pt x="4867" y="20326"/>
                  </a:lnTo>
                  <a:cubicBezTo>
                    <a:pt x="4867" y="20326"/>
                    <a:pt x="14359" y="35323"/>
                    <a:pt x="15101" y="44709"/>
                  </a:cubicBezTo>
                  <a:lnTo>
                    <a:pt x="15101" y="44709"/>
                  </a:lnTo>
                  <a:cubicBezTo>
                    <a:pt x="14835" y="40256"/>
                    <a:pt x="13137" y="12989"/>
                    <a:pt x="10648" y="0"/>
                  </a:cubicBezTo>
                  <a:close/>
                  <a:moveTo>
                    <a:pt x="15101" y="44709"/>
                  </a:moveTo>
                  <a:cubicBezTo>
                    <a:pt x="15125" y="45114"/>
                    <a:pt x="15138" y="45330"/>
                    <a:pt x="15138" y="45330"/>
                  </a:cubicBezTo>
                  <a:cubicBezTo>
                    <a:pt x="15130" y="45126"/>
                    <a:pt x="15118" y="44919"/>
                    <a:pt x="15101" y="44709"/>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3"/>
            <p:cNvSpPr/>
            <p:nvPr/>
          </p:nvSpPr>
          <p:spPr>
            <a:xfrm>
              <a:off x="3360300" y="1888750"/>
              <a:ext cx="328050" cy="899525"/>
            </a:xfrm>
            <a:custGeom>
              <a:avLst/>
              <a:gdLst/>
              <a:ahLst/>
              <a:cxnLst/>
              <a:rect l="l" t="t" r="r" b="b"/>
              <a:pathLst>
                <a:path w="13122" h="35981" extrusionOk="0">
                  <a:moveTo>
                    <a:pt x="10876" y="0"/>
                  </a:moveTo>
                  <a:cubicBezTo>
                    <a:pt x="10854" y="0"/>
                    <a:pt x="10831" y="3"/>
                    <a:pt x="10809" y="7"/>
                  </a:cubicBezTo>
                  <a:lnTo>
                    <a:pt x="189" y="3637"/>
                  </a:lnTo>
                  <a:cubicBezTo>
                    <a:pt x="108" y="3664"/>
                    <a:pt x="55" y="3717"/>
                    <a:pt x="28" y="3798"/>
                  </a:cubicBezTo>
                  <a:cubicBezTo>
                    <a:pt x="1" y="3879"/>
                    <a:pt x="28" y="3959"/>
                    <a:pt x="81" y="4013"/>
                  </a:cubicBezTo>
                  <a:lnTo>
                    <a:pt x="10406" y="14795"/>
                  </a:lnTo>
                  <a:lnTo>
                    <a:pt x="4948" y="20414"/>
                  </a:lnTo>
                  <a:cubicBezTo>
                    <a:pt x="4867" y="20467"/>
                    <a:pt x="4867" y="20602"/>
                    <a:pt x="4921" y="20683"/>
                  </a:cubicBezTo>
                  <a:cubicBezTo>
                    <a:pt x="4948" y="20790"/>
                    <a:pt x="9653" y="28238"/>
                    <a:pt x="12637" y="35819"/>
                  </a:cubicBezTo>
                  <a:cubicBezTo>
                    <a:pt x="12691" y="35900"/>
                    <a:pt x="12772" y="35954"/>
                    <a:pt x="12879" y="35981"/>
                  </a:cubicBezTo>
                  <a:cubicBezTo>
                    <a:pt x="12906" y="35981"/>
                    <a:pt x="12933" y="35954"/>
                    <a:pt x="12960" y="35954"/>
                  </a:cubicBezTo>
                  <a:cubicBezTo>
                    <a:pt x="13067" y="35900"/>
                    <a:pt x="13121" y="35766"/>
                    <a:pt x="13094" y="35658"/>
                  </a:cubicBezTo>
                  <a:cubicBezTo>
                    <a:pt x="10325" y="28641"/>
                    <a:pt x="6104" y="21758"/>
                    <a:pt x="5405" y="20629"/>
                  </a:cubicBezTo>
                  <a:lnTo>
                    <a:pt x="10890" y="14983"/>
                  </a:lnTo>
                  <a:cubicBezTo>
                    <a:pt x="10997" y="14902"/>
                    <a:pt x="10997" y="14741"/>
                    <a:pt x="10890" y="14660"/>
                  </a:cubicBezTo>
                  <a:lnTo>
                    <a:pt x="673" y="3986"/>
                  </a:lnTo>
                  <a:lnTo>
                    <a:pt x="10970" y="464"/>
                  </a:lnTo>
                  <a:cubicBezTo>
                    <a:pt x="11078" y="410"/>
                    <a:pt x="11158" y="276"/>
                    <a:pt x="11105" y="168"/>
                  </a:cubicBezTo>
                  <a:cubicBezTo>
                    <a:pt x="11082" y="56"/>
                    <a:pt x="10985" y="0"/>
                    <a:pt x="10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3"/>
            <p:cNvSpPr/>
            <p:nvPr/>
          </p:nvSpPr>
          <p:spPr>
            <a:xfrm>
              <a:off x="3882575" y="1885550"/>
              <a:ext cx="893975" cy="3460275"/>
            </a:xfrm>
            <a:custGeom>
              <a:avLst/>
              <a:gdLst/>
              <a:ahLst/>
              <a:cxnLst/>
              <a:rect l="l" t="t" r="r" b="b"/>
              <a:pathLst>
                <a:path w="35759" h="138411" extrusionOk="0">
                  <a:moveTo>
                    <a:pt x="4625" y="1"/>
                  </a:moveTo>
                  <a:cubicBezTo>
                    <a:pt x="4625" y="1"/>
                    <a:pt x="0" y="24709"/>
                    <a:pt x="0" y="53988"/>
                  </a:cubicBezTo>
                  <a:cubicBezTo>
                    <a:pt x="0" y="83240"/>
                    <a:pt x="12905" y="138410"/>
                    <a:pt x="12905" y="138410"/>
                  </a:cubicBezTo>
                  <a:lnTo>
                    <a:pt x="26967" y="138410"/>
                  </a:lnTo>
                  <a:cubicBezTo>
                    <a:pt x="26967" y="138410"/>
                    <a:pt x="35758" y="89827"/>
                    <a:pt x="14976" y="62565"/>
                  </a:cubicBezTo>
                  <a:lnTo>
                    <a:pt x="21133" y="8604"/>
                  </a:lnTo>
                  <a:lnTo>
                    <a:pt x="46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3"/>
            <p:cNvSpPr/>
            <p:nvPr/>
          </p:nvSpPr>
          <p:spPr>
            <a:xfrm>
              <a:off x="3885925" y="1885550"/>
              <a:ext cx="378450" cy="1133950"/>
            </a:xfrm>
            <a:custGeom>
              <a:avLst/>
              <a:gdLst/>
              <a:ahLst/>
              <a:cxnLst/>
              <a:rect l="l" t="t" r="r" b="b"/>
              <a:pathLst>
                <a:path w="15138" h="45358" extrusionOk="0">
                  <a:moveTo>
                    <a:pt x="4491" y="1"/>
                  </a:moveTo>
                  <a:cubicBezTo>
                    <a:pt x="1973" y="13011"/>
                    <a:pt x="293" y="40369"/>
                    <a:pt x="35" y="44758"/>
                  </a:cubicBezTo>
                  <a:lnTo>
                    <a:pt x="35" y="44758"/>
                  </a:lnTo>
                  <a:cubicBezTo>
                    <a:pt x="764" y="35348"/>
                    <a:pt x="10271" y="20327"/>
                    <a:pt x="10271" y="20327"/>
                  </a:cubicBezTo>
                  <a:lnTo>
                    <a:pt x="4652" y="14573"/>
                  </a:lnTo>
                  <a:lnTo>
                    <a:pt x="15137" y="3630"/>
                  </a:lnTo>
                  <a:lnTo>
                    <a:pt x="4491" y="1"/>
                  </a:lnTo>
                  <a:close/>
                  <a:moveTo>
                    <a:pt x="35" y="44758"/>
                  </a:moveTo>
                  <a:cubicBezTo>
                    <a:pt x="20" y="44960"/>
                    <a:pt x="8" y="45160"/>
                    <a:pt x="1" y="45358"/>
                  </a:cubicBezTo>
                  <a:cubicBezTo>
                    <a:pt x="1" y="45358"/>
                    <a:pt x="12" y="45149"/>
                    <a:pt x="35" y="44758"/>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3"/>
            <p:cNvSpPr/>
            <p:nvPr/>
          </p:nvSpPr>
          <p:spPr>
            <a:xfrm>
              <a:off x="3990050" y="1879925"/>
              <a:ext cx="279700" cy="765175"/>
            </a:xfrm>
            <a:custGeom>
              <a:avLst/>
              <a:gdLst/>
              <a:ahLst/>
              <a:cxnLst/>
              <a:rect l="l" t="t" r="r" b="b"/>
              <a:pathLst>
                <a:path w="11188" h="30607" extrusionOk="0">
                  <a:moveTo>
                    <a:pt x="331" y="0"/>
                  </a:moveTo>
                  <a:cubicBezTo>
                    <a:pt x="90" y="0"/>
                    <a:pt x="0" y="343"/>
                    <a:pt x="245" y="441"/>
                  </a:cubicBezTo>
                  <a:lnTo>
                    <a:pt x="10515" y="3936"/>
                  </a:lnTo>
                  <a:lnTo>
                    <a:pt x="299" y="14610"/>
                  </a:lnTo>
                  <a:cubicBezTo>
                    <a:pt x="191" y="14717"/>
                    <a:pt x="191" y="14852"/>
                    <a:pt x="299" y="14959"/>
                  </a:cubicBezTo>
                  <a:lnTo>
                    <a:pt x="5783" y="20579"/>
                  </a:lnTo>
                  <a:cubicBezTo>
                    <a:pt x="5273" y="21412"/>
                    <a:pt x="2826" y="25418"/>
                    <a:pt x="487" y="30257"/>
                  </a:cubicBezTo>
                  <a:cubicBezTo>
                    <a:pt x="406" y="30419"/>
                    <a:pt x="514" y="30607"/>
                    <a:pt x="702" y="30607"/>
                  </a:cubicBezTo>
                  <a:cubicBezTo>
                    <a:pt x="783" y="30607"/>
                    <a:pt x="863" y="30553"/>
                    <a:pt x="917" y="30473"/>
                  </a:cubicBezTo>
                  <a:cubicBezTo>
                    <a:pt x="3525" y="25068"/>
                    <a:pt x="6267" y="20713"/>
                    <a:pt x="6294" y="20686"/>
                  </a:cubicBezTo>
                  <a:cubicBezTo>
                    <a:pt x="6348" y="20579"/>
                    <a:pt x="6321" y="20471"/>
                    <a:pt x="6267" y="20390"/>
                  </a:cubicBezTo>
                  <a:lnTo>
                    <a:pt x="810" y="14798"/>
                  </a:lnTo>
                  <a:lnTo>
                    <a:pt x="11134" y="4017"/>
                  </a:lnTo>
                  <a:cubicBezTo>
                    <a:pt x="11187" y="3963"/>
                    <a:pt x="11187" y="3882"/>
                    <a:pt x="11187" y="3802"/>
                  </a:cubicBezTo>
                  <a:cubicBezTo>
                    <a:pt x="11161" y="3721"/>
                    <a:pt x="11107" y="3640"/>
                    <a:pt x="11026" y="3613"/>
                  </a:cubicBezTo>
                  <a:lnTo>
                    <a:pt x="406" y="11"/>
                  </a:lnTo>
                  <a:cubicBezTo>
                    <a:pt x="380" y="3"/>
                    <a:pt x="354"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3"/>
            <p:cNvSpPr/>
            <p:nvPr/>
          </p:nvSpPr>
          <p:spPr>
            <a:xfrm>
              <a:off x="4275100" y="794200"/>
              <a:ext cx="218800" cy="276075"/>
            </a:xfrm>
            <a:custGeom>
              <a:avLst/>
              <a:gdLst/>
              <a:ahLst/>
              <a:cxnLst/>
              <a:rect l="l" t="t" r="r" b="b"/>
              <a:pathLst>
                <a:path w="8752" h="11043" extrusionOk="0">
                  <a:moveTo>
                    <a:pt x="4518" y="0"/>
                  </a:moveTo>
                  <a:cubicBezTo>
                    <a:pt x="1130" y="0"/>
                    <a:pt x="1130" y="3675"/>
                    <a:pt x="1130" y="3675"/>
                  </a:cubicBezTo>
                  <a:lnTo>
                    <a:pt x="1" y="11042"/>
                  </a:lnTo>
                  <a:cubicBezTo>
                    <a:pt x="26" y="11042"/>
                    <a:pt x="52" y="11042"/>
                    <a:pt x="78" y="11042"/>
                  </a:cubicBezTo>
                  <a:cubicBezTo>
                    <a:pt x="6951" y="11042"/>
                    <a:pt x="8751" y="340"/>
                    <a:pt x="4948" y="19"/>
                  </a:cubicBezTo>
                  <a:cubicBezTo>
                    <a:pt x="4799" y="6"/>
                    <a:pt x="4656" y="0"/>
                    <a:pt x="4518"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3"/>
            <p:cNvSpPr/>
            <p:nvPr/>
          </p:nvSpPr>
          <p:spPr>
            <a:xfrm>
              <a:off x="4316100" y="811775"/>
              <a:ext cx="119000" cy="208750"/>
            </a:xfrm>
            <a:custGeom>
              <a:avLst/>
              <a:gdLst/>
              <a:ahLst/>
              <a:cxnLst/>
              <a:rect l="l" t="t" r="r" b="b"/>
              <a:pathLst>
                <a:path w="4760" h="8350" extrusionOk="0">
                  <a:moveTo>
                    <a:pt x="2875" y="1"/>
                  </a:moveTo>
                  <a:cubicBezTo>
                    <a:pt x="1624" y="1"/>
                    <a:pt x="691" y="1180"/>
                    <a:pt x="646" y="1225"/>
                  </a:cubicBezTo>
                  <a:cubicBezTo>
                    <a:pt x="568" y="1361"/>
                    <a:pt x="688" y="1512"/>
                    <a:pt x="822" y="1512"/>
                  </a:cubicBezTo>
                  <a:cubicBezTo>
                    <a:pt x="872" y="1512"/>
                    <a:pt x="924" y="1491"/>
                    <a:pt x="968" y="1440"/>
                  </a:cubicBezTo>
                  <a:cubicBezTo>
                    <a:pt x="968" y="1440"/>
                    <a:pt x="1796" y="381"/>
                    <a:pt x="2882" y="381"/>
                  </a:cubicBezTo>
                  <a:cubicBezTo>
                    <a:pt x="3079" y="381"/>
                    <a:pt x="3285" y="416"/>
                    <a:pt x="3496" y="499"/>
                  </a:cubicBezTo>
                  <a:cubicBezTo>
                    <a:pt x="3630" y="579"/>
                    <a:pt x="3738" y="687"/>
                    <a:pt x="3818" y="821"/>
                  </a:cubicBezTo>
                  <a:cubicBezTo>
                    <a:pt x="3146" y="1386"/>
                    <a:pt x="54" y="4182"/>
                    <a:pt x="1" y="8161"/>
                  </a:cubicBezTo>
                  <a:cubicBezTo>
                    <a:pt x="1" y="8269"/>
                    <a:pt x="81" y="8349"/>
                    <a:pt x="189" y="8349"/>
                  </a:cubicBezTo>
                  <a:cubicBezTo>
                    <a:pt x="296" y="8349"/>
                    <a:pt x="377" y="8269"/>
                    <a:pt x="377" y="8161"/>
                  </a:cubicBezTo>
                  <a:cubicBezTo>
                    <a:pt x="431" y="4451"/>
                    <a:pt x="3227" y="1843"/>
                    <a:pt x="3980" y="1171"/>
                  </a:cubicBezTo>
                  <a:cubicBezTo>
                    <a:pt x="4033" y="1305"/>
                    <a:pt x="4060" y="1440"/>
                    <a:pt x="4087" y="1574"/>
                  </a:cubicBezTo>
                  <a:cubicBezTo>
                    <a:pt x="4356" y="3160"/>
                    <a:pt x="3657" y="6010"/>
                    <a:pt x="2367" y="7140"/>
                  </a:cubicBezTo>
                  <a:cubicBezTo>
                    <a:pt x="2286" y="7220"/>
                    <a:pt x="2259" y="7328"/>
                    <a:pt x="2340" y="7408"/>
                  </a:cubicBezTo>
                  <a:cubicBezTo>
                    <a:pt x="2367" y="7462"/>
                    <a:pt x="2420" y="7489"/>
                    <a:pt x="2474" y="7489"/>
                  </a:cubicBezTo>
                  <a:cubicBezTo>
                    <a:pt x="2528" y="7489"/>
                    <a:pt x="2582" y="7462"/>
                    <a:pt x="2609" y="7435"/>
                  </a:cubicBezTo>
                  <a:cubicBezTo>
                    <a:pt x="3980" y="6225"/>
                    <a:pt x="4759" y="3214"/>
                    <a:pt x="4464" y="1493"/>
                  </a:cubicBezTo>
                  <a:cubicBezTo>
                    <a:pt x="4410" y="1251"/>
                    <a:pt x="4329" y="1009"/>
                    <a:pt x="4222" y="768"/>
                  </a:cubicBezTo>
                  <a:lnTo>
                    <a:pt x="4222" y="741"/>
                  </a:lnTo>
                  <a:cubicBezTo>
                    <a:pt x="4114" y="472"/>
                    <a:pt x="3899" y="284"/>
                    <a:pt x="3630" y="149"/>
                  </a:cubicBezTo>
                  <a:cubicBezTo>
                    <a:pt x="3369" y="45"/>
                    <a:pt x="3116" y="1"/>
                    <a:pt x="2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3"/>
            <p:cNvSpPr/>
            <p:nvPr/>
          </p:nvSpPr>
          <p:spPr>
            <a:xfrm>
              <a:off x="3154975" y="794200"/>
              <a:ext cx="218125" cy="276075"/>
            </a:xfrm>
            <a:custGeom>
              <a:avLst/>
              <a:gdLst/>
              <a:ahLst/>
              <a:cxnLst/>
              <a:rect l="l" t="t" r="r" b="b"/>
              <a:pathLst>
                <a:path w="8725" h="11043" extrusionOk="0">
                  <a:moveTo>
                    <a:pt x="4234" y="0"/>
                  </a:moveTo>
                  <a:cubicBezTo>
                    <a:pt x="4096" y="0"/>
                    <a:pt x="3953" y="6"/>
                    <a:pt x="3805" y="19"/>
                  </a:cubicBezTo>
                  <a:cubicBezTo>
                    <a:pt x="1" y="340"/>
                    <a:pt x="1775" y="11042"/>
                    <a:pt x="8647" y="11042"/>
                  </a:cubicBezTo>
                  <a:cubicBezTo>
                    <a:pt x="8673" y="11042"/>
                    <a:pt x="8699" y="11042"/>
                    <a:pt x="8725" y="11042"/>
                  </a:cubicBezTo>
                  <a:lnTo>
                    <a:pt x="7595" y="3675"/>
                  </a:lnTo>
                  <a:cubicBezTo>
                    <a:pt x="7595" y="3675"/>
                    <a:pt x="7620" y="0"/>
                    <a:pt x="4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3"/>
            <p:cNvSpPr/>
            <p:nvPr/>
          </p:nvSpPr>
          <p:spPr>
            <a:xfrm>
              <a:off x="3213775" y="811750"/>
              <a:ext cx="119000" cy="208100"/>
            </a:xfrm>
            <a:custGeom>
              <a:avLst/>
              <a:gdLst/>
              <a:ahLst/>
              <a:cxnLst/>
              <a:rect l="l" t="t" r="r" b="b"/>
              <a:pathLst>
                <a:path w="4760" h="8324" extrusionOk="0">
                  <a:moveTo>
                    <a:pt x="1903" y="0"/>
                  </a:moveTo>
                  <a:cubicBezTo>
                    <a:pt x="1658" y="0"/>
                    <a:pt x="1398" y="44"/>
                    <a:pt x="1130" y="150"/>
                  </a:cubicBezTo>
                  <a:cubicBezTo>
                    <a:pt x="861" y="258"/>
                    <a:pt x="646" y="473"/>
                    <a:pt x="538" y="742"/>
                  </a:cubicBezTo>
                  <a:lnTo>
                    <a:pt x="538" y="769"/>
                  </a:lnTo>
                  <a:cubicBezTo>
                    <a:pt x="431" y="1010"/>
                    <a:pt x="350" y="1252"/>
                    <a:pt x="296" y="1494"/>
                  </a:cubicBezTo>
                  <a:cubicBezTo>
                    <a:pt x="1" y="3188"/>
                    <a:pt x="780" y="6199"/>
                    <a:pt x="2152" y="7409"/>
                  </a:cubicBezTo>
                  <a:cubicBezTo>
                    <a:pt x="2178" y="7463"/>
                    <a:pt x="2232" y="7463"/>
                    <a:pt x="2286" y="7463"/>
                  </a:cubicBezTo>
                  <a:cubicBezTo>
                    <a:pt x="2447" y="7463"/>
                    <a:pt x="2555" y="7248"/>
                    <a:pt x="2394" y="7141"/>
                  </a:cubicBezTo>
                  <a:cubicBezTo>
                    <a:pt x="1103" y="6011"/>
                    <a:pt x="377" y="3161"/>
                    <a:pt x="673" y="1548"/>
                  </a:cubicBezTo>
                  <a:cubicBezTo>
                    <a:pt x="700" y="1414"/>
                    <a:pt x="727" y="1279"/>
                    <a:pt x="780" y="1172"/>
                  </a:cubicBezTo>
                  <a:cubicBezTo>
                    <a:pt x="1533" y="1844"/>
                    <a:pt x="4329" y="4452"/>
                    <a:pt x="4383" y="8135"/>
                  </a:cubicBezTo>
                  <a:cubicBezTo>
                    <a:pt x="4383" y="8243"/>
                    <a:pt x="4464" y="8323"/>
                    <a:pt x="4571" y="8323"/>
                  </a:cubicBezTo>
                  <a:cubicBezTo>
                    <a:pt x="4679" y="8323"/>
                    <a:pt x="4760" y="8243"/>
                    <a:pt x="4760" y="8135"/>
                  </a:cubicBezTo>
                  <a:cubicBezTo>
                    <a:pt x="4706" y="4183"/>
                    <a:pt x="1614" y="1387"/>
                    <a:pt x="942" y="822"/>
                  </a:cubicBezTo>
                  <a:cubicBezTo>
                    <a:pt x="1022" y="688"/>
                    <a:pt x="1130" y="580"/>
                    <a:pt x="1264" y="500"/>
                  </a:cubicBezTo>
                  <a:cubicBezTo>
                    <a:pt x="1471" y="417"/>
                    <a:pt x="1674" y="382"/>
                    <a:pt x="1870" y="382"/>
                  </a:cubicBezTo>
                  <a:cubicBezTo>
                    <a:pt x="2945" y="382"/>
                    <a:pt x="3792" y="1441"/>
                    <a:pt x="3792" y="1441"/>
                  </a:cubicBezTo>
                  <a:cubicBezTo>
                    <a:pt x="3838" y="1488"/>
                    <a:pt x="3894" y="1516"/>
                    <a:pt x="3949" y="1516"/>
                  </a:cubicBezTo>
                  <a:cubicBezTo>
                    <a:pt x="3988" y="1516"/>
                    <a:pt x="4027" y="1501"/>
                    <a:pt x="4060" y="1468"/>
                  </a:cubicBezTo>
                  <a:cubicBezTo>
                    <a:pt x="4141" y="1414"/>
                    <a:pt x="4168" y="1306"/>
                    <a:pt x="4114" y="1226"/>
                  </a:cubicBezTo>
                  <a:cubicBezTo>
                    <a:pt x="4069" y="1158"/>
                    <a:pt x="3159" y="0"/>
                    <a:pt x="1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3"/>
            <p:cNvSpPr/>
            <p:nvPr/>
          </p:nvSpPr>
          <p:spPr>
            <a:xfrm>
              <a:off x="3335450" y="256250"/>
              <a:ext cx="978000" cy="1265025"/>
            </a:xfrm>
            <a:custGeom>
              <a:avLst/>
              <a:gdLst/>
              <a:ahLst/>
              <a:cxnLst/>
              <a:rect l="l" t="t" r="r" b="b"/>
              <a:pathLst>
                <a:path w="39120" h="50601" extrusionOk="0">
                  <a:moveTo>
                    <a:pt x="19573" y="1"/>
                  </a:moveTo>
                  <a:cubicBezTo>
                    <a:pt x="5888" y="1"/>
                    <a:pt x="0" y="9626"/>
                    <a:pt x="0" y="21483"/>
                  </a:cubicBezTo>
                  <a:cubicBezTo>
                    <a:pt x="0" y="40491"/>
                    <a:pt x="11911" y="50601"/>
                    <a:pt x="19573" y="50601"/>
                  </a:cubicBezTo>
                  <a:cubicBezTo>
                    <a:pt x="28284" y="50601"/>
                    <a:pt x="39119" y="39281"/>
                    <a:pt x="39119" y="21483"/>
                  </a:cubicBezTo>
                  <a:cubicBezTo>
                    <a:pt x="39119" y="9626"/>
                    <a:pt x="34790" y="1"/>
                    <a:pt x="1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3"/>
            <p:cNvSpPr/>
            <p:nvPr/>
          </p:nvSpPr>
          <p:spPr>
            <a:xfrm>
              <a:off x="3219950" y="238100"/>
              <a:ext cx="1204400" cy="613700"/>
            </a:xfrm>
            <a:custGeom>
              <a:avLst/>
              <a:gdLst/>
              <a:ahLst/>
              <a:cxnLst/>
              <a:rect l="l" t="t" r="r" b="b"/>
              <a:pathLst>
                <a:path w="48176" h="24548" extrusionOk="0">
                  <a:moveTo>
                    <a:pt x="24126" y="1"/>
                  </a:moveTo>
                  <a:cubicBezTo>
                    <a:pt x="1" y="1"/>
                    <a:pt x="4674" y="24279"/>
                    <a:pt x="4674" y="24279"/>
                  </a:cubicBezTo>
                  <a:cubicBezTo>
                    <a:pt x="4674" y="24279"/>
                    <a:pt x="21289" y="18095"/>
                    <a:pt x="23817" y="6588"/>
                  </a:cubicBezTo>
                  <a:cubicBezTo>
                    <a:pt x="23817" y="6588"/>
                    <a:pt x="26693" y="22720"/>
                    <a:pt x="43578" y="24548"/>
                  </a:cubicBezTo>
                  <a:cubicBezTo>
                    <a:pt x="43578" y="24548"/>
                    <a:pt x="48175" y="28"/>
                    <a:pt x="24166" y="1"/>
                  </a:cubicBezTo>
                  <a:cubicBezTo>
                    <a:pt x="24153" y="1"/>
                    <a:pt x="24139" y="1"/>
                    <a:pt x="24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3"/>
            <p:cNvSpPr/>
            <p:nvPr/>
          </p:nvSpPr>
          <p:spPr>
            <a:xfrm>
              <a:off x="3395250" y="1096450"/>
              <a:ext cx="286375" cy="313925"/>
            </a:xfrm>
            <a:custGeom>
              <a:avLst/>
              <a:gdLst/>
              <a:ahLst/>
              <a:cxnLst/>
              <a:rect l="l" t="t" r="r" b="b"/>
              <a:pathLst>
                <a:path w="11455" h="12557" extrusionOk="0">
                  <a:moveTo>
                    <a:pt x="4276" y="1"/>
                  </a:moveTo>
                  <a:cubicBezTo>
                    <a:pt x="2716" y="1"/>
                    <a:pt x="1184" y="538"/>
                    <a:pt x="1" y="1560"/>
                  </a:cubicBezTo>
                  <a:cubicBezTo>
                    <a:pt x="1802" y="6292"/>
                    <a:pt x="4464" y="9975"/>
                    <a:pt x="7341" y="12556"/>
                  </a:cubicBezTo>
                  <a:cubicBezTo>
                    <a:pt x="10083" y="11131"/>
                    <a:pt x="11454" y="8039"/>
                    <a:pt x="10728" y="5055"/>
                  </a:cubicBezTo>
                  <a:cubicBezTo>
                    <a:pt x="10002" y="2098"/>
                    <a:pt x="7341" y="1"/>
                    <a:pt x="427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3"/>
            <p:cNvSpPr/>
            <p:nvPr/>
          </p:nvSpPr>
          <p:spPr>
            <a:xfrm>
              <a:off x="3974650" y="1096450"/>
              <a:ext cx="280975" cy="312575"/>
            </a:xfrm>
            <a:custGeom>
              <a:avLst/>
              <a:gdLst/>
              <a:ahLst/>
              <a:cxnLst/>
              <a:rect l="l" t="t" r="r" b="b"/>
              <a:pathLst>
                <a:path w="11239" h="12503" extrusionOk="0">
                  <a:moveTo>
                    <a:pt x="7206" y="1"/>
                  </a:moveTo>
                  <a:cubicBezTo>
                    <a:pt x="4168" y="1"/>
                    <a:pt x="1506" y="2071"/>
                    <a:pt x="753" y="5001"/>
                  </a:cubicBezTo>
                  <a:cubicBezTo>
                    <a:pt x="1" y="7959"/>
                    <a:pt x="1345" y="11024"/>
                    <a:pt x="4007" y="12503"/>
                  </a:cubicBezTo>
                  <a:cubicBezTo>
                    <a:pt x="6910" y="9841"/>
                    <a:pt x="9491" y="6050"/>
                    <a:pt x="11239" y="1372"/>
                  </a:cubicBezTo>
                  <a:cubicBezTo>
                    <a:pt x="10083" y="484"/>
                    <a:pt x="8658" y="1"/>
                    <a:pt x="7206"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3"/>
            <p:cNvSpPr/>
            <p:nvPr/>
          </p:nvSpPr>
          <p:spPr>
            <a:xfrm>
              <a:off x="3473900" y="851775"/>
              <a:ext cx="64550" cy="119675"/>
            </a:xfrm>
            <a:custGeom>
              <a:avLst/>
              <a:gdLst/>
              <a:ahLst/>
              <a:cxnLst/>
              <a:rect l="l" t="t" r="r" b="b"/>
              <a:pathLst>
                <a:path w="2582" h="4787" extrusionOk="0">
                  <a:moveTo>
                    <a:pt x="1291" y="1"/>
                  </a:moveTo>
                  <a:cubicBezTo>
                    <a:pt x="592" y="1"/>
                    <a:pt x="1" y="1076"/>
                    <a:pt x="1" y="2394"/>
                  </a:cubicBezTo>
                  <a:cubicBezTo>
                    <a:pt x="1" y="3711"/>
                    <a:pt x="592" y="4787"/>
                    <a:pt x="1291" y="4787"/>
                  </a:cubicBezTo>
                  <a:cubicBezTo>
                    <a:pt x="2017" y="4787"/>
                    <a:pt x="2582" y="3711"/>
                    <a:pt x="2582" y="2394"/>
                  </a:cubicBezTo>
                  <a:cubicBezTo>
                    <a:pt x="2582" y="1076"/>
                    <a:pt x="2017" y="1"/>
                    <a:pt x="129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3"/>
            <p:cNvSpPr/>
            <p:nvPr/>
          </p:nvSpPr>
          <p:spPr>
            <a:xfrm>
              <a:off x="3447700" y="703075"/>
              <a:ext cx="125975" cy="39175"/>
            </a:xfrm>
            <a:custGeom>
              <a:avLst/>
              <a:gdLst/>
              <a:ahLst/>
              <a:cxnLst/>
              <a:rect l="l" t="t" r="r" b="b"/>
              <a:pathLst>
                <a:path w="5039" h="1567" extrusionOk="0">
                  <a:moveTo>
                    <a:pt x="2889" y="0"/>
                  </a:moveTo>
                  <a:cubicBezTo>
                    <a:pt x="1888" y="0"/>
                    <a:pt x="897" y="375"/>
                    <a:pt x="108" y="1083"/>
                  </a:cubicBezTo>
                  <a:cubicBezTo>
                    <a:pt x="0" y="1190"/>
                    <a:pt x="0" y="1378"/>
                    <a:pt x="108" y="1486"/>
                  </a:cubicBezTo>
                  <a:cubicBezTo>
                    <a:pt x="161" y="1540"/>
                    <a:pt x="242" y="1567"/>
                    <a:pt x="323" y="1567"/>
                  </a:cubicBezTo>
                  <a:cubicBezTo>
                    <a:pt x="403" y="1567"/>
                    <a:pt x="457" y="1540"/>
                    <a:pt x="511" y="1486"/>
                  </a:cubicBezTo>
                  <a:cubicBezTo>
                    <a:pt x="1161" y="885"/>
                    <a:pt x="1998" y="578"/>
                    <a:pt x="2849" y="578"/>
                  </a:cubicBezTo>
                  <a:cubicBezTo>
                    <a:pt x="3406" y="578"/>
                    <a:pt x="3969" y="709"/>
                    <a:pt x="4490" y="975"/>
                  </a:cubicBezTo>
                  <a:cubicBezTo>
                    <a:pt x="4533" y="997"/>
                    <a:pt x="4575" y="1006"/>
                    <a:pt x="4615" y="1006"/>
                  </a:cubicBezTo>
                  <a:cubicBezTo>
                    <a:pt x="4874" y="1006"/>
                    <a:pt x="5038" y="604"/>
                    <a:pt x="4759" y="464"/>
                  </a:cubicBezTo>
                  <a:cubicBezTo>
                    <a:pt x="4164" y="151"/>
                    <a:pt x="3524" y="0"/>
                    <a:pt x="2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3"/>
            <p:cNvSpPr/>
            <p:nvPr/>
          </p:nvSpPr>
          <p:spPr>
            <a:xfrm>
              <a:off x="4079500" y="851775"/>
              <a:ext cx="64550" cy="119675"/>
            </a:xfrm>
            <a:custGeom>
              <a:avLst/>
              <a:gdLst/>
              <a:ahLst/>
              <a:cxnLst/>
              <a:rect l="l" t="t" r="r" b="b"/>
              <a:pathLst>
                <a:path w="2582" h="4787" extrusionOk="0">
                  <a:moveTo>
                    <a:pt x="1291" y="1"/>
                  </a:moveTo>
                  <a:cubicBezTo>
                    <a:pt x="565" y="1"/>
                    <a:pt x="1" y="1076"/>
                    <a:pt x="1" y="2394"/>
                  </a:cubicBezTo>
                  <a:cubicBezTo>
                    <a:pt x="1" y="3711"/>
                    <a:pt x="565" y="4787"/>
                    <a:pt x="1291" y="4787"/>
                  </a:cubicBezTo>
                  <a:cubicBezTo>
                    <a:pt x="1990" y="4787"/>
                    <a:pt x="2582" y="3711"/>
                    <a:pt x="2582" y="2394"/>
                  </a:cubicBezTo>
                  <a:cubicBezTo>
                    <a:pt x="2582" y="1076"/>
                    <a:pt x="1990" y="1"/>
                    <a:pt x="1291"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3"/>
            <p:cNvSpPr/>
            <p:nvPr/>
          </p:nvSpPr>
          <p:spPr>
            <a:xfrm>
              <a:off x="4043700" y="703075"/>
              <a:ext cx="127925" cy="39175"/>
            </a:xfrm>
            <a:custGeom>
              <a:avLst/>
              <a:gdLst/>
              <a:ahLst/>
              <a:cxnLst/>
              <a:rect l="l" t="t" r="r" b="b"/>
              <a:pathLst>
                <a:path w="5117" h="1567" extrusionOk="0">
                  <a:moveTo>
                    <a:pt x="2160" y="0"/>
                  </a:moveTo>
                  <a:cubicBezTo>
                    <a:pt x="1525" y="0"/>
                    <a:pt x="888" y="151"/>
                    <a:pt x="304" y="464"/>
                  </a:cubicBezTo>
                  <a:cubicBezTo>
                    <a:pt x="1" y="604"/>
                    <a:pt x="162" y="1006"/>
                    <a:pt x="438" y="1006"/>
                  </a:cubicBezTo>
                  <a:cubicBezTo>
                    <a:pt x="480" y="1006"/>
                    <a:pt x="526" y="997"/>
                    <a:pt x="572" y="975"/>
                  </a:cubicBezTo>
                  <a:cubicBezTo>
                    <a:pt x="1081" y="700"/>
                    <a:pt x="1635" y="566"/>
                    <a:pt x="2185" y="566"/>
                  </a:cubicBezTo>
                  <a:cubicBezTo>
                    <a:pt x="3033" y="566"/>
                    <a:pt x="3873" y="883"/>
                    <a:pt x="4525" y="1486"/>
                  </a:cubicBezTo>
                  <a:cubicBezTo>
                    <a:pt x="4578" y="1540"/>
                    <a:pt x="4659" y="1567"/>
                    <a:pt x="4740" y="1567"/>
                  </a:cubicBezTo>
                  <a:cubicBezTo>
                    <a:pt x="4982" y="1567"/>
                    <a:pt x="5116" y="1244"/>
                    <a:pt x="4928" y="1083"/>
                  </a:cubicBezTo>
                  <a:cubicBezTo>
                    <a:pt x="4155" y="375"/>
                    <a:pt x="3160" y="0"/>
                    <a:pt x="2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3"/>
            <p:cNvSpPr/>
            <p:nvPr/>
          </p:nvSpPr>
          <p:spPr>
            <a:xfrm>
              <a:off x="3794525" y="694175"/>
              <a:ext cx="125025" cy="444650"/>
            </a:xfrm>
            <a:custGeom>
              <a:avLst/>
              <a:gdLst/>
              <a:ahLst/>
              <a:cxnLst/>
              <a:rect l="l" t="t" r="r" b="b"/>
              <a:pathLst>
                <a:path w="5001" h="17786" extrusionOk="0">
                  <a:moveTo>
                    <a:pt x="390" y="0"/>
                  </a:moveTo>
                  <a:cubicBezTo>
                    <a:pt x="249" y="0"/>
                    <a:pt x="108" y="94"/>
                    <a:pt x="108" y="283"/>
                  </a:cubicBezTo>
                  <a:lnTo>
                    <a:pt x="108" y="13752"/>
                  </a:lnTo>
                  <a:cubicBezTo>
                    <a:pt x="108" y="13914"/>
                    <a:pt x="242" y="14048"/>
                    <a:pt x="377" y="14048"/>
                  </a:cubicBezTo>
                  <a:lnTo>
                    <a:pt x="3872" y="14209"/>
                  </a:lnTo>
                  <a:lnTo>
                    <a:pt x="215" y="17274"/>
                  </a:lnTo>
                  <a:cubicBezTo>
                    <a:pt x="0" y="17463"/>
                    <a:pt x="135" y="17785"/>
                    <a:pt x="403" y="17785"/>
                  </a:cubicBezTo>
                  <a:cubicBezTo>
                    <a:pt x="457" y="17785"/>
                    <a:pt x="538" y="17758"/>
                    <a:pt x="592" y="17732"/>
                  </a:cubicBezTo>
                  <a:lnTo>
                    <a:pt x="4813" y="14156"/>
                  </a:lnTo>
                  <a:cubicBezTo>
                    <a:pt x="5001" y="13994"/>
                    <a:pt x="4893" y="13672"/>
                    <a:pt x="4651" y="13672"/>
                  </a:cubicBezTo>
                  <a:lnTo>
                    <a:pt x="672" y="13484"/>
                  </a:lnTo>
                  <a:lnTo>
                    <a:pt x="672" y="283"/>
                  </a:lnTo>
                  <a:cubicBezTo>
                    <a:pt x="672" y="94"/>
                    <a:pt x="531"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3"/>
            <p:cNvSpPr/>
            <p:nvPr/>
          </p:nvSpPr>
          <p:spPr>
            <a:xfrm>
              <a:off x="3703775" y="1276100"/>
              <a:ext cx="242675" cy="43025"/>
            </a:xfrm>
            <a:custGeom>
              <a:avLst/>
              <a:gdLst/>
              <a:ahLst/>
              <a:cxnLst/>
              <a:rect l="l" t="t" r="r" b="b"/>
              <a:pathLst>
                <a:path w="9707" h="1721" extrusionOk="0">
                  <a:moveTo>
                    <a:pt x="4607" y="1"/>
                  </a:moveTo>
                  <a:cubicBezTo>
                    <a:pt x="4494" y="1"/>
                    <a:pt x="4384" y="7"/>
                    <a:pt x="4275" y="20"/>
                  </a:cubicBezTo>
                  <a:cubicBezTo>
                    <a:pt x="3657" y="101"/>
                    <a:pt x="3173" y="504"/>
                    <a:pt x="2582" y="692"/>
                  </a:cubicBezTo>
                  <a:cubicBezTo>
                    <a:pt x="1748" y="934"/>
                    <a:pt x="861" y="1069"/>
                    <a:pt x="1" y="1069"/>
                  </a:cubicBezTo>
                  <a:cubicBezTo>
                    <a:pt x="1" y="1069"/>
                    <a:pt x="712" y="1720"/>
                    <a:pt x="3573" y="1720"/>
                  </a:cubicBezTo>
                  <a:cubicBezTo>
                    <a:pt x="4050" y="1720"/>
                    <a:pt x="4587" y="1702"/>
                    <a:pt x="5190" y="1660"/>
                  </a:cubicBezTo>
                  <a:cubicBezTo>
                    <a:pt x="9410" y="1364"/>
                    <a:pt x="9706" y="208"/>
                    <a:pt x="9706" y="208"/>
                  </a:cubicBezTo>
                  <a:lnTo>
                    <a:pt x="9706" y="208"/>
                  </a:lnTo>
                  <a:cubicBezTo>
                    <a:pt x="9239" y="442"/>
                    <a:pt x="8727" y="522"/>
                    <a:pt x="8206" y="522"/>
                  </a:cubicBezTo>
                  <a:cubicBezTo>
                    <a:pt x="7827" y="522"/>
                    <a:pt x="7445" y="480"/>
                    <a:pt x="7072" y="423"/>
                  </a:cubicBezTo>
                  <a:cubicBezTo>
                    <a:pt x="6293" y="305"/>
                    <a:pt x="5411" y="1"/>
                    <a:pt x="4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3"/>
            <p:cNvSpPr/>
            <p:nvPr/>
          </p:nvSpPr>
          <p:spPr>
            <a:xfrm>
              <a:off x="3699750" y="1288675"/>
              <a:ext cx="249375" cy="83250"/>
            </a:xfrm>
            <a:custGeom>
              <a:avLst/>
              <a:gdLst/>
              <a:ahLst/>
              <a:cxnLst/>
              <a:rect l="l" t="t" r="r" b="b"/>
              <a:pathLst>
                <a:path w="9975" h="3330" extrusionOk="0">
                  <a:moveTo>
                    <a:pt x="9975" y="1"/>
                  </a:moveTo>
                  <a:cubicBezTo>
                    <a:pt x="9905" y="18"/>
                    <a:pt x="9839" y="40"/>
                    <a:pt x="9775" y="67"/>
                  </a:cubicBezTo>
                  <a:lnTo>
                    <a:pt x="9775" y="67"/>
                  </a:lnTo>
                  <a:cubicBezTo>
                    <a:pt x="9842" y="45"/>
                    <a:pt x="9908" y="23"/>
                    <a:pt x="9975" y="1"/>
                  </a:cubicBezTo>
                  <a:close/>
                  <a:moveTo>
                    <a:pt x="0" y="619"/>
                  </a:moveTo>
                  <a:lnTo>
                    <a:pt x="0" y="619"/>
                  </a:lnTo>
                  <a:cubicBezTo>
                    <a:pt x="35" y="629"/>
                    <a:pt x="70" y="639"/>
                    <a:pt x="104" y="648"/>
                  </a:cubicBezTo>
                  <a:lnTo>
                    <a:pt x="104" y="648"/>
                  </a:lnTo>
                  <a:cubicBezTo>
                    <a:pt x="70" y="637"/>
                    <a:pt x="35" y="628"/>
                    <a:pt x="0" y="619"/>
                  </a:cubicBezTo>
                  <a:close/>
                  <a:moveTo>
                    <a:pt x="9775" y="67"/>
                  </a:moveTo>
                  <a:lnTo>
                    <a:pt x="9775" y="67"/>
                  </a:lnTo>
                  <a:cubicBezTo>
                    <a:pt x="8224" y="569"/>
                    <a:pt x="6625" y="923"/>
                    <a:pt x="5001" y="1103"/>
                  </a:cubicBezTo>
                  <a:cubicBezTo>
                    <a:pt x="4622" y="1134"/>
                    <a:pt x="4242" y="1149"/>
                    <a:pt x="3861" y="1149"/>
                  </a:cubicBezTo>
                  <a:cubicBezTo>
                    <a:pt x="2602" y="1149"/>
                    <a:pt x="1339" y="982"/>
                    <a:pt x="104" y="648"/>
                  </a:cubicBezTo>
                  <a:lnTo>
                    <a:pt x="104" y="648"/>
                  </a:lnTo>
                  <a:cubicBezTo>
                    <a:pt x="932" y="902"/>
                    <a:pt x="1479" y="1718"/>
                    <a:pt x="2124" y="2286"/>
                  </a:cubicBezTo>
                  <a:cubicBezTo>
                    <a:pt x="2933" y="2989"/>
                    <a:pt x="3925" y="3330"/>
                    <a:pt x="4910" y="3330"/>
                  </a:cubicBezTo>
                  <a:cubicBezTo>
                    <a:pt x="6185" y="3330"/>
                    <a:pt x="7447" y="2760"/>
                    <a:pt x="8281" y="1668"/>
                  </a:cubicBezTo>
                  <a:cubicBezTo>
                    <a:pt x="8746" y="1105"/>
                    <a:pt x="9122" y="341"/>
                    <a:pt x="9775" y="67"/>
                  </a:cubicBez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3"/>
            <p:cNvSpPr/>
            <p:nvPr/>
          </p:nvSpPr>
          <p:spPr>
            <a:xfrm>
              <a:off x="3681600" y="1272050"/>
              <a:ext cx="288075" cy="50275"/>
            </a:xfrm>
            <a:custGeom>
              <a:avLst/>
              <a:gdLst/>
              <a:ahLst/>
              <a:cxnLst/>
              <a:rect l="l" t="t" r="r" b="b"/>
              <a:pathLst>
                <a:path w="11523" h="2011" extrusionOk="0">
                  <a:moveTo>
                    <a:pt x="11248" y="1"/>
                  </a:moveTo>
                  <a:cubicBezTo>
                    <a:pt x="11210" y="1"/>
                    <a:pt x="11169" y="15"/>
                    <a:pt x="11131" y="48"/>
                  </a:cubicBezTo>
                  <a:cubicBezTo>
                    <a:pt x="10405" y="612"/>
                    <a:pt x="9464" y="1015"/>
                    <a:pt x="8093" y="1284"/>
                  </a:cubicBezTo>
                  <a:cubicBezTo>
                    <a:pt x="6978" y="1503"/>
                    <a:pt x="5852" y="1613"/>
                    <a:pt x="4730" y="1613"/>
                  </a:cubicBezTo>
                  <a:cubicBezTo>
                    <a:pt x="3228" y="1613"/>
                    <a:pt x="1731" y="1416"/>
                    <a:pt x="269" y="1015"/>
                  </a:cubicBezTo>
                  <a:cubicBezTo>
                    <a:pt x="251" y="1011"/>
                    <a:pt x="232" y="1009"/>
                    <a:pt x="214" y="1009"/>
                  </a:cubicBezTo>
                  <a:cubicBezTo>
                    <a:pt x="127" y="1009"/>
                    <a:pt x="49" y="1061"/>
                    <a:pt x="27" y="1150"/>
                  </a:cubicBezTo>
                  <a:cubicBezTo>
                    <a:pt x="0" y="1257"/>
                    <a:pt x="54" y="1365"/>
                    <a:pt x="162" y="1392"/>
                  </a:cubicBezTo>
                  <a:cubicBezTo>
                    <a:pt x="1640" y="1795"/>
                    <a:pt x="3200" y="2010"/>
                    <a:pt x="4759" y="2010"/>
                  </a:cubicBezTo>
                  <a:cubicBezTo>
                    <a:pt x="5888" y="2010"/>
                    <a:pt x="7044" y="1876"/>
                    <a:pt x="8174" y="1661"/>
                  </a:cubicBezTo>
                  <a:cubicBezTo>
                    <a:pt x="9061" y="1473"/>
                    <a:pt x="10351" y="1150"/>
                    <a:pt x="11373" y="343"/>
                  </a:cubicBezTo>
                  <a:cubicBezTo>
                    <a:pt x="11523" y="215"/>
                    <a:pt x="11400" y="1"/>
                    <a:pt x="1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3"/>
            <p:cNvSpPr/>
            <p:nvPr/>
          </p:nvSpPr>
          <p:spPr>
            <a:xfrm>
              <a:off x="3291075" y="757675"/>
              <a:ext cx="1049250" cy="307200"/>
            </a:xfrm>
            <a:custGeom>
              <a:avLst/>
              <a:gdLst/>
              <a:ahLst/>
              <a:cxnLst/>
              <a:rect l="l" t="t" r="r" b="b"/>
              <a:pathLst>
                <a:path w="41970" h="12288" extrusionOk="0">
                  <a:moveTo>
                    <a:pt x="1" y="1"/>
                  </a:moveTo>
                  <a:lnTo>
                    <a:pt x="1" y="3577"/>
                  </a:lnTo>
                  <a:cubicBezTo>
                    <a:pt x="1" y="8389"/>
                    <a:pt x="3926" y="12288"/>
                    <a:pt x="8739" y="12288"/>
                  </a:cubicBezTo>
                  <a:cubicBezTo>
                    <a:pt x="13551" y="12288"/>
                    <a:pt x="17476" y="8389"/>
                    <a:pt x="17476" y="3577"/>
                  </a:cubicBezTo>
                  <a:lnTo>
                    <a:pt x="17476" y="2152"/>
                  </a:lnTo>
                  <a:lnTo>
                    <a:pt x="24494" y="2152"/>
                  </a:lnTo>
                  <a:lnTo>
                    <a:pt x="24494" y="3577"/>
                  </a:lnTo>
                  <a:cubicBezTo>
                    <a:pt x="24494" y="8389"/>
                    <a:pt x="28392" y="12288"/>
                    <a:pt x="33232" y="12288"/>
                  </a:cubicBezTo>
                  <a:cubicBezTo>
                    <a:pt x="38044" y="12288"/>
                    <a:pt x="41969" y="8389"/>
                    <a:pt x="41969" y="3577"/>
                  </a:cubicBezTo>
                  <a:lnTo>
                    <a:pt x="419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3"/>
            <p:cNvSpPr/>
            <p:nvPr/>
          </p:nvSpPr>
          <p:spPr>
            <a:xfrm>
              <a:off x="3929625" y="768450"/>
              <a:ext cx="410700" cy="256100"/>
            </a:xfrm>
            <a:custGeom>
              <a:avLst/>
              <a:gdLst/>
              <a:ahLst/>
              <a:cxnLst/>
              <a:rect l="l" t="t" r="r" b="b"/>
              <a:pathLst>
                <a:path w="16428" h="10244" extrusionOk="0">
                  <a:moveTo>
                    <a:pt x="16427" y="0"/>
                  </a:moveTo>
                  <a:lnTo>
                    <a:pt x="0" y="7286"/>
                  </a:lnTo>
                  <a:cubicBezTo>
                    <a:pt x="645" y="8469"/>
                    <a:pt x="1533" y="9491"/>
                    <a:pt x="2635" y="10244"/>
                  </a:cubicBezTo>
                  <a:lnTo>
                    <a:pt x="16347" y="4141"/>
                  </a:lnTo>
                  <a:cubicBezTo>
                    <a:pt x="16374" y="3818"/>
                    <a:pt x="16401" y="3468"/>
                    <a:pt x="16427" y="3146"/>
                  </a:cubicBezTo>
                  <a:lnTo>
                    <a:pt x="164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3"/>
            <p:cNvSpPr/>
            <p:nvPr/>
          </p:nvSpPr>
          <p:spPr>
            <a:xfrm>
              <a:off x="3291075" y="757675"/>
              <a:ext cx="215775" cy="96150"/>
            </a:xfrm>
            <a:custGeom>
              <a:avLst/>
              <a:gdLst/>
              <a:ahLst/>
              <a:cxnLst/>
              <a:rect l="l" t="t" r="r" b="b"/>
              <a:pathLst>
                <a:path w="8631" h="3846" extrusionOk="0">
                  <a:moveTo>
                    <a:pt x="1" y="1"/>
                  </a:moveTo>
                  <a:lnTo>
                    <a:pt x="1" y="3577"/>
                  </a:lnTo>
                  <a:lnTo>
                    <a:pt x="1" y="3846"/>
                  </a:lnTo>
                  <a:lnTo>
                    <a:pt x="86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3"/>
            <p:cNvSpPr/>
            <p:nvPr/>
          </p:nvSpPr>
          <p:spPr>
            <a:xfrm>
              <a:off x="3404000" y="896825"/>
              <a:ext cx="317950" cy="162675"/>
            </a:xfrm>
            <a:custGeom>
              <a:avLst/>
              <a:gdLst/>
              <a:ahLst/>
              <a:cxnLst/>
              <a:rect l="l" t="t" r="r" b="b"/>
              <a:pathLst>
                <a:path w="12718" h="6507" extrusionOk="0">
                  <a:moveTo>
                    <a:pt x="12717" y="0"/>
                  </a:moveTo>
                  <a:lnTo>
                    <a:pt x="0" y="5646"/>
                  </a:lnTo>
                  <a:cubicBezTo>
                    <a:pt x="726" y="6050"/>
                    <a:pt x="1506" y="6345"/>
                    <a:pt x="2313" y="6507"/>
                  </a:cubicBezTo>
                  <a:lnTo>
                    <a:pt x="11857" y="2286"/>
                  </a:lnTo>
                  <a:cubicBezTo>
                    <a:pt x="12234" y="1560"/>
                    <a:pt x="12529" y="780"/>
                    <a:pt x="12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3"/>
            <p:cNvSpPr/>
            <p:nvPr/>
          </p:nvSpPr>
          <p:spPr>
            <a:xfrm>
              <a:off x="3314600" y="757675"/>
              <a:ext cx="582100" cy="242000"/>
            </a:xfrm>
            <a:custGeom>
              <a:avLst/>
              <a:gdLst/>
              <a:ahLst/>
              <a:cxnLst/>
              <a:rect l="l" t="t" r="r" b="b"/>
              <a:pathLst>
                <a:path w="23284" h="9680" extrusionOk="0">
                  <a:moveTo>
                    <a:pt x="16804" y="1"/>
                  </a:moveTo>
                  <a:lnTo>
                    <a:pt x="1" y="7475"/>
                  </a:lnTo>
                  <a:cubicBezTo>
                    <a:pt x="404" y="8282"/>
                    <a:pt x="942" y="9035"/>
                    <a:pt x="1560" y="9680"/>
                  </a:cubicBezTo>
                  <a:lnTo>
                    <a:pt x="16535" y="3012"/>
                  </a:lnTo>
                  <a:lnTo>
                    <a:pt x="16535" y="2152"/>
                  </a:lnTo>
                  <a:lnTo>
                    <a:pt x="18471" y="2152"/>
                  </a:lnTo>
                  <a:lnTo>
                    <a:pt x="232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3"/>
            <p:cNvSpPr/>
            <p:nvPr/>
          </p:nvSpPr>
          <p:spPr>
            <a:xfrm>
              <a:off x="3903400" y="757675"/>
              <a:ext cx="236625" cy="105575"/>
            </a:xfrm>
            <a:custGeom>
              <a:avLst/>
              <a:gdLst/>
              <a:ahLst/>
              <a:cxnLst/>
              <a:rect l="l" t="t" r="r" b="b"/>
              <a:pathLst>
                <a:path w="9465" h="4223" extrusionOk="0">
                  <a:moveTo>
                    <a:pt x="5217" y="1"/>
                  </a:moveTo>
                  <a:lnTo>
                    <a:pt x="1" y="2340"/>
                  </a:lnTo>
                  <a:lnTo>
                    <a:pt x="1" y="3577"/>
                  </a:lnTo>
                  <a:cubicBezTo>
                    <a:pt x="1" y="3792"/>
                    <a:pt x="1" y="4007"/>
                    <a:pt x="28" y="4222"/>
                  </a:cubicBezTo>
                  <a:lnTo>
                    <a:pt x="94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3"/>
            <p:cNvSpPr/>
            <p:nvPr/>
          </p:nvSpPr>
          <p:spPr>
            <a:xfrm>
              <a:off x="3365675" y="831150"/>
              <a:ext cx="293100" cy="388325"/>
            </a:xfrm>
            <a:custGeom>
              <a:avLst/>
              <a:gdLst/>
              <a:ahLst/>
              <a:cxnLst/>
              <a:rect l="l" t="t" r="r" b="b"/>
              <a:pathLst>
                <a:path w="11724" h="15533" extrusionOk="0">
                  <a:moveTo>
                    <a:pt x="6327" y="1"/>
                  </a:moveTo>
                  <a:cubicBezTo>
                    <a:pt x="5989" y="1"/>
                    <a:pt x="5644" y="33"/>
                    <a:pt x="5297" y="100"/>
                  </a:cubicBezTo>
                  <a:cubicBezTo>
                    <a:pt x="1937" y="718"/>
                    <a:pt x="1" y="4241"/>
                    <a:pt x="1265" y="7413"/>
                  </a:cubicBezTo>
                  <a:lnTo>
                    <a:pt x="3765" y="15533"/>
                  </a:lnTo>
                  <a:lnTo>
                    <a:pt x="8846" y="15533"/>
                  </a:lnTo>
                  <a:lnTo>
                    <a:pt x="11454" y="7117"/>
                  </a:lnTo>
                  <a:cubicBezTo>
                    <a:pt x="11616" y="6580"/>
                    <a:pt x="11723" y="6015"/>
                    <a:pt x="11723" y="5423"/>
                  </a:cubicBezTo>
                  <a:cubicBezTo>
                    <a:pt x="11723" y="2388"/>
                    <a:pt x="9241" y="1"/>
                    <a:pt x="6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3"/>
            <p:cNvSpPr/>
            <p:nvPr/>
          </p:nvSpPr>
          <p:spPr>
            <a:xfrm>
              <a:off x="3471225" y="1155600"/>
              <a:ext cx="103525" cy="102875"/>
            </a:xfrm>
            <a:custGeom>
              <a:avLst/>
              <a:gdLst/>
              <a:ahLst/>
              <a:cxnLst/>
              <a:rect l="l" t="t" r="r" b="b"/>
              <a:pathLst>
                <a:path w="4141" h="4115" extrusionOk="0">
                  <a:moveTo>
                    <a:pt x="2070" y="0"/>
                  </a:moveTo>
                  <a:cubicBezTo>
                    <a:pt x="941" y="0"/>
                    <a:pt x="0" y="915"/>
                    <a:pt x="0" y="2044"/>
                  </a:cubicBezTo>
                  <a:cubicBezTo>
                    <a:pt x="0" y="3200"/>
                    <a:pt x="941" y="4114"/>
                    <a:pt x="2070" y="4114"/>
                  </a:cubicBezTo>
                  <a:cubicBezTo>
                    <a:pt x="3226" y="4114"/>
                    <a:pt x="4140" y="3200"/>
                    <a:pt x="4140" y="2044"/>
                  </a:cubicBezTo>
                  <a:cubicBezTo>
                    <a:pt x="4140" y="915"/>
                    <a:pt x="3226"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3"/>
            <p:cNvSpPr/>
            <p:nvPr/>
          </p:nvSpPr>
          <p:spPr>
            <a:xfrm>
              <a:off x="3436250" y="1142150"/>
              <a:ext cx="151950" cy="130175"/>
            </a:xfrm>
            <a:custGeom>
              <a:avLst/>
              <a:gdLst/>
              <a:ahLst/>
              <a:cxnLst/>
              <a:rect l="l" t="t" r="r" b="b"/>
              <a:pathLst>
                <a:path w="6078" h="5207" extrusionOk="0">
                  <a:moveTo>
                    <a:pt x="3453" y="527"/>
                  </a:moveTo>
                  <a:cubicBezTo>
                    <a:pt x="4515" y="527"/>
                    <a:pt x="5539" y="1352"/>
                    <a:pt x="5539" y="2609"/>
                  </a:cubicBezTo>
                  <a:cubicBezTo>
                    <a:pt x="5539" y="3738"/>
                    <a:pt x="4625" y="4652"/>
                    <a:pt x="3469" y="4652"/>
                  </a:cubicBezTo>
                  <a:cubicBezTo>
                    <a:pt x="1641" y="4652"/>
                    <a:pt x="700" y="2447"/>
                    <a:pt x="2017" y="1130"/>
                  </a:cubicBezTo>
                  <a:cubicBezTo>
                    <a:pt x="2434" y="714"/>
                    <a:pt x="2948" y="527"/>
                    <a:pt x="3453" y="527"/>
                  </a:cubicBezTo>
                  <a:close/>
                  <a:moveTo>
                    <a:pt x="3469" y="1"/>
                  </a:moveTo>
                  <a:cubicBezTo>
                    <a:pt x="1157" y="1"/>
                    <a:pt x="1" y="2797"/>
                    <a:pt x="1641" y="4437"/>
                  </a:cubicBezTo>
                  <a:cubicBezTo>
                    <a:pt x="2172" y="4968"/>
                    <a:pt x="2825" y="5206"/>
                    <a:pt x="3465" y="5206"/>
                  </a:cubicBezTo>
                  <a:cubicBezTo>
                    <a:pt x="4800" y="5206"/>
                    <a:pt x="6077" y="4172"/>
                    <a:pt x="6077" y="2609"/>
                  </a:cubicBezTo>
                  <a:cubicBezTo>
                    <a:pt x="6077" y="1157"/>
                    <a:pt x="4894" y="1"/>
                    <a:pt x="3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3"/>
            <p:cNvSpPr/>
            <p:nvPr/>
          </p:nvSpPr>
          <p:spPr>
            <a:xfrm>
              <a:off x="3570700" y="1187875"/>
              <a:ext cx="17500" cy="32275"/>
            </a:xfrm>
            <a:custGeom>
              <a:avLst/>
              <a:gdLst/>
              <a:ahLst/>
              <a:cxnLst/>
              <a:rect l="l" t="t" r="r" b="b"/>
              <a:pathLst>
                <a:path w="700" h="1291" extrusionOk="0">
                  <a:moveTo>
                    <a:pt x="0" y="0"/>
                  </a:moveTo>
                  <a:cubicBezTo>
                    <a:pt x="188" y="403"/>
                    <a:pt x="215" y="860"/>
                    <a:pt x="108" y="1291"/>
                  </a:cubicBezTo>
                  <a:lnTo>
                    <a:pt x="645" y="1291"/>
                  </a:lnTo>
                  <a:cubicBezTo>
                    <a:pt x="672" y="1102"/>
                    <a:pt x="699" y="941"/>
                    <a:pt x="699" y="780"/>
                  </a:cubicBezTo>
                  <a:cubicBezTo>
                    <a:pt x="699" y="645"/>
                    <a:pt x="672" y="484"/>
                    <a:pt x="645" y="350"/>
                  </a:cubicBezTo>
                  <a:cubicBezTo>
                    <a:pt x="619" y="215"/>
                    <a:pt x="592" y="108"/>
                    <a:pt x="565" y="0"/>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3"/>
            <p:cNvSpPr/>
            <p:nvPr/>
          </p:nvSpPr>
          <p:spPr>
            <a:xfrm>
              <a:off x="3506175" y="1142150"/>
              <a:ext cx="32275" cy="16175"/>
            </a:xfrm>
            <a:custGeom>
              <a:avLst/>
              <a:gdLst/>
              <a:ahLst/>
              <a:cxnLst/>
              <a:rect l="l" t="t" r="r" b="b"/>
              <a:pathLst>
                <a:path w="1291" h="647" extrusionOk="0">
                  <a:moveTo>
                    <a:pt x="672" y="1"/>
                  </a:moveTo>
                  <a:cubicBezTo>
                    <a:pt x="538" y="1"/>
                    <a:pt x="403" y="28"/>
                    <a:pt x="269" y="55"/>
                  </a:cubicBezTo>
                  <a:cubicBezTo>
                    <a:pt x="188" y="55"/>
                    <a:pt x="108" y="81"/>
                    <a:pt x="0" y="108"/>
                  </a:cubicBezTo>
                  <a:lnTo>
                    <a:pt x="0" y="646"/>
                  </a:lnTo>
                  <a:cubicBezTo>
                    <a:pt x="215" y="565"/>
                    <a:pt x="457" y="538"/>
                    <a:pt x="672" y="538"/>
                  </a:cubicBezTo>
                  <a:cubicBezTo>
                    <a:pt x="887" y="538"/>
                    <a:pt x="1102" y="565"/>
                    <a:pt x="1291" y="646"/>
                  </a:cubicBezTo>
                  <a:lnTo>
                    <a:pt x="1291" y="81"/>
                  </a:lnTo>
                  <a:cubicBezTo>
                    <a:pt x="1102" y="28"/>
                    <a:pt x="887" y="1"/>
                    <a:pt x="672" y="1"/>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3"/>
            <p:cNvSpPr/>
            <p:nvPr/>
          </p:nvSpPr>
          <p:spPr>
            <a:xfrm>
              <a:off x="3458450" y="1187200"/>
              <a:ext cx="16825" cy="32275"/>
            </a:xfrm>
            <a:custGeom>
              <a:avLst/>
              <a:gdLst/>
              <a:ahLst/>
              <a:cxnLst/>
              <a:rect l="l" t="t" r="r" b="b"/>
              <a:pathLst>
                <a:path w="673" h="1291" extrusionOk="0">
                  <a:moveTo>
                    <a:pt x="135" y="0"/>
                  </a:moveTo>
                  <a:cubicBezTo>
                    <a:pt x="81" y="135"/>
                    <a:pt x="54" y="242"/>
                    <a:pt x="27" y="377"/>
                  </a:cubicBezTo>
                  <a:cubicBezTo>
                    <a:pt x="0" y="511"/>
                    <a:pt x="0" y="645"/>
                    <a:pt x="0" y="807"/>
                  </a:cubicBezTo>
                  <a:cubicBezTo>
                    <a:pt x="0" y="968"/>
                    <a:pt x="0" y="1129"/>
                    <a:pt x="54" y="1291"/>
                  </a:cubicBezTo>
                  <a:lnTo>
                    <a:pt x="592" y="1291"/>
                  </a:lnTo>
                  <a:cubicBezTo>
                    <a:pt x="457" y="860"/>
                    <a:pt x="511" y="403"/>
                    <a:pt x="672" y="0"/>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3"/>
            <p:cNvSpPr/>
            <p:nvPr/>
          </p:nvSpPr>
          <p:spPr>
            <a:xfrm>
              <a:off x="3506175" y="1255750"/>
              <a:ext cx="32275" cy="16150"/>
            </a:xfrm>
            <a:custGeom>
              <a:avLst/>
              <a:gdLst/>
              <a:ahLst/>
              <a:cxnLst/>
              <a:rect l="l" t="t" r="r" b="b"/>
              <a:pathLst>
                <a:path w="1291" h="646" extrusionOk="0">
                  <a:moveTo>
                    <a:pt x="0" y="1"/>
                  </a:moveTo>
                  <a:lnTo>
                    <a:pt x="0" y="538"/>
                  </a:lnTo>
                  <a:cubicBezTo>
                    <a:pt x="108" y="565"/>
                    <a:pt x="188" y="592"/>
                    <a:pt x="269" y="619"/>
                  </a:cubicBezTo>
                  <a:cubicBezTo>
                    <a:pt x="403" y="619"/>
                    <a:pt x="538" y="646"/>
                    <a:pt x="672" y="646"/>
                  </a:cubicBezTo>
                  <a:cubicBezTo>
                    <a:pt x="887" y="646"/>
                    <a:pt x="1102" y="619"/>
                    <a:pt x="1291" y="565"/>
                  </a:cubicBezTo>
                  <a:lnTo>
                    <a:pt x="1291" y="27"/>
                  </a:lnTo>
                  <a:cubicBezTo>
                    <a:pt x="1102" y="81"/>
                    <a:pt x="887" y="108"/>
                    <a:pt x="672" y="108"/>
                  </a:cubicBezTo>
                  <a:cubicBezTo>
                    <a:pt x="457" y="108"/>
                    <a:pt x="215" y="81"/>
                    <a:pt x="0" y="1"/>
                  </a:cubicBezTo>
                  <a:close/>
                </a:path>
              </a:pathLst>
            </a:custGeom>
            <a:solidFill>
              <a:srgbClr val="FFE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a:off x="3381825" y="825575"/>
              <a:ext cx="283000" cy="147225"/>
            </a:xfrm>
            <a:custGeom>
              <a:avLst/>
              <a:gdLst/>
              <a:ahLst/>
              <a:cxnLst/>
              <a:rect l="l" t="t" r="r" b="b"/>
              <a:pathLst>
                <a:path w="11320" h="5889" extrusionOk="0">
                  <a:moveTo>
                    <a:pt x="5646" y="0"/>
                  </a:moveTo>
                  <a:cubicBezTo>
                    <a:pt x="242" y="0"/>
                    <a:pt x="0" y="5593"/>
                    <a:pt x="0" y="5646"/>
                  </a:cubicBezTo>
                  <a:cubicBezTo>
                    <a:pt x="0" y="5781"/>
                    <a:pt x="108" y="5888"/>
                    <a:pt x="242" y="5888"/>
                  </a:cubicBezTo>
                  <a:cubicBezTo>
                    <a:pt x="350" y="5888"/>
                    <a:pt x="457" y="5781"/>
                    <a:pt x="484" y="5646"/>
                  </a:cubicBezTo>
                  <a:cubicBezTo>
                    <a:pt x="484" y="5458"/>
                    <a:pt x="699" y="457"/>
                    <a:pt x="5646" y="457"/>
                  </a:cubicBezTo>
                  <a:cubicBezTo>
                    <a:pt x="10593" y="457"/>
                    <a:pt x="10835" y="5458"/>
                    <a:pt x="10835" y="5646"/>
                  </a:cubicBezTo>
                  <a:cubicBezTo>
                    <a:pt x="10835" y="5781"/>
                    <a:pt x="10943" y="5888"/>
                    <a:pt x="11077" y="5888"/>
                  </a:cubicBezTo>
                  <a:cubicBezTo>
                    <a:pt x="11212" y="5888"/>
                    <a:pt x="11319" y="5781"/>
                    <a:pt x="11319" y="5646"/>
                  </a:cubicBezTo>
                  <a:cubicBezTo>
                    <a:pt x="11319" y="5593"/>
                    <a:pt x="11050" y="0"/>
                    <a:pt x="5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a:off x="3412725" y="941850"/>
              <a:ext cx="221175" cy="116300"/>
            </a:xfrm>
            <a:custGeom>
              <a:avLst/>
              <a:gdLst/>
              <a:ahLst/>
              <a:cxnLst/>
              <a:rect l="l" t="t" r="r" b="b"/>
              <a:pathLst>
                <a:path w="8847" h="4652" extrusionOk="0">
                  <a:moveTo>
                    <a:pt x="4437" y="1"/>
                  </a:moveTo>
                  <a:cubicBezTo>
                    <a:pt x="216" y="1"/>
                    <a:pt x="28" y="4356"/>
                    <a:pt x="28" y="4410"/>
                  </a:cubicBezTo>
                  <a:cubicBezTo>
                    <a:pt x="1" y="4544"/>
                    <a:pt x="108" y="4652"/>
                    <a:pt x="243" y="4652"/>
                  </a:cubicBezTo>
                  <a:cubicBezTo>
                    <a:pt x="377" y="4652"/>
                    <a:pt x="485" y="4544"/>
                    <a:pt x="485" y="4410"/>
                  </a:cubicBezTo>
                  <a:cubicBezTo>
                    <a:pt x="485" y="4249"/>
                    <a:pt x="673" y="485"/>
                    <a:pt x="4410" y="485"/>
                  </a:cubicBezTo>
                  <a:cubicBezTo>
                    <a:pt x="8174" y="485"/>
                    <a:pt x="8336" y="4249"/>
                    <a:pt x="8336" y="4410"/>
                  </a:cubicBezTo>
                  <a:cubicBezTo>
                    <a:pt x="8362" y="4544"/>
                    <a:pt x="8443" y="4652"/>
                    <a:pt x="8578" y="4652"/>
                  </a:cubicBezTo>
                  <a:lnTo>
                    <a:pt x="8604" y="4652"/>
                  </a:lnTo>
                  <a:cubicBezTo>
                    <a:pt x="8739" y="4652"/>
                    <a:pt x="8846" y="4544"/>
                    <a:pt x="8820" y="4410"/>
                  </a:cubicBezTo>
                  <a:cubicBezTo>
                    <a:pt x="8820" y="4383"/>
                    <a:pt x="8631" y="1"/>
                    <a:pt x="4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3"/>
            <p:cNvSpPr/>
            <p:nvPr/>
          </p:nvSpPr>
          <p:spPr>
            <a:xfrm>
              <a:off x="3438275" y="1054100"/>
              <a:ext cx="168725" cy="90175"/>
            </a:xfrm>
            <a:custGeom>
              <a:avLst/>
              <a:gdLst/>
              <a:ahLst/>
              <a:cxnLst/>
              <a:rect l="l" t="t" r="r" b="b"/>
              <a:pathLst>
                <a:path w="6749" h="3607" extrusionOk="0">
                  <a:moveTo>
                    <a:pt x="3388" y="1"/>
                  </a:moveTo>
                  <a:cubicBezTo>
                    <a:pt x="162" y="1"/>
                    <a:pt x="27" y="3308"/>
                    <a:pt x="27" y="3361"/>
                  </a:cubicBezTo>
                  <a:cubicBezTo>
                    <a:pt x="1" y="3496"/>
                    <a:pt x="108" y="3603"/>
                    <a:pt x="243" y="3603"/>
                  </a:cubicBezTo>
                  <a:cubicBezTo>
                    <a:pt x="254" y="3606"/>
                    <a:pt x="266" y="3607"/>
                    <a:pt x="277" y="3607"/>
                  </a:cubicBezTo>
                  <a:cubicBezTo>
                    <a:pt x="395" y="3607"/>
                    <a:pt x="485" y="3484"/>
                    <a:pt x="485" y="3361"/>
                  </a:cubicBezTo>
                  <a:cubicBezTo>
                    <a:pt x="485" y="3254"/>
                    <a:pt x="619" y="458"/>
                    <a:pt x="3388" y="458"/>
                  </a:cubicBezTo>
                  <a:cubicBezTo>
                    <a:pt x="6157" y="458"/>
                    <a:pt x="6292" y="3254"/>
                    <a:pt x="6292" y="3361"/>
                  </a:cubicBezTo>
                  <a:cubicBezTo>
                    <a:pt x="6292" y="3496"/>
                    <a:pt x="6399" y="3603"/>
                    <a:pt x="6534" y="3603"/>
                  </a:cubicBezTo>
                  <a:cubicBezTo>
                    <a:pt x="6668" y="3603"/>
                    <a:pt x="6749" y="3496"/>
                    <a:pt x="6749" y="3361"/>
                  </a:cubicBezTo>
                  <a:cubicBezTo>
                    <a:pt x="6749" y="3335"/>
                    <a:pt x="6588" y="1"/>
                    <a:pt x="3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3"/>
            <p:cNvSpPr/>
            <p:nvPr/>
          </p:nvSpPr>
          <p:spPr>
            <a:xfrm>
              <a:off x="3492725" y="2682150"/>
              <a:ext cx="664775" cy="219725"/>
            </a:xfrm>
            <a:custGeom>
              <a:avLst/>
              <a:gdLst/>
              <a:ahLst/>
              <a:cxnLst/>
              <a:rect l="l" t="t" r="r" b="b"/>
              <a:pathLst>
                <a:path w="26591" h="8789" extrusionOk="0">
                  <a:moveTo>
                    <a:pt x="24943" y="0"/>
                  </a:moveTo>
                  <a:cubicBezTo>
                    <a:pt x="22233" y="0"/>
                    <a:pt x="18845" y="2847"/>
                    <a:pt x="16347" y="3223"/>
                  </a:cubicBezTo>
                  <a:cubicBezTo>
                    <a:pt x="15369" y="3370"/>
                    <a:pt x="14614" y="3450"/>
                    <a:pt x="13953" y="3450"/>
                  </a:cubicBezTo>
                  <a:cubicBezTo>
                    <a:pt x="12560" y="3450"/>
                    <a:pt x="11582" y="3094"/>
                    <a:pt x="9814" y="2255"/>
                  </a:cubicBezTo>
                  <a:cubicBezTo>
                    <a:pt x="8631" y="1732"/>
                    <a:pt x="7351" y="1460"/>
                    <a:pt x="6063" y="1460"/>
                  </a:cubicBezTo>
                  <a:cubicBezTo>
                    <a:pt x="5565" y="1460"/>
                    <a:pt x="5066" y="1501"/>
                    <a:pt x="4571" y="1583"/>
                  </a:cubicBezTo>
                  <a:lnTo>
                    <a:pt x="0" y="1583"/>
                  </a:lnTo>
                  <a:lnTo>
                    <a:pt x="0" y="7874"/>
                  </a:lnTo>
                  <a:lnTo>
                    <a:pt x="10943" y="8788"/>
                  </a:lnTo>
                  <a:lnTo>
                    <a:pt x="17879" y="5455"/>
                  </a:lnTo>
                  <a:lnTo>
                    <a:pt x="26591" y="454"/>
                  </a:lnTo>
                  <a:cubicBezTo>
                    <a:pt x="26084" y="133"/>
                    <a:pt x="25529" y="0"/>
                    <a:pt x="24943"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3"/>
            <p:cNvSpPr/>
            <p:nvPr/>
          </p:nvSpPr>
          <p:spPr>
            <a:xfrm>
              <a:off x="3531700" y="2708500"/>
              <a:ext cx="440950" cy="202100"/>
            </a:xfrm>
            <a:custGeom>
              <a:avLst/>
              <a:gdLst/>
              <a:ahLst/>
              <a:cxnLst/>
              <a:rect l="l" t="t" r="r" b="b"/>
              <a:pathLst>
                <a:path w="17638" h="8084" extrusionOk="0">
                  <a:moveTo>
                    <a:pt x="16702" y="0"/>
                  </a:moveTo>
                  <a:cubicBezTo>
                    <a:pt x="14160" y="0"/>
                    <a:pt x="10271" y="3513"/>
                    <a:pt x="10271" y="3513"/>
                  </a:cubicBezTo>
                  <a:lnTo>
                    <a:pt x="7609" y="1766"/>
                  </a:lnTo>
                  <a:cubicBezTo>
                    <a:pt x="6094" y="560"/>
                    <a:pt x="4538" y="206"/>
                    <a:pt x="3232" y="206"/>
                  </a:cubicBezTo>
                  <a:cubicBezTo>
                    <a:pt x="1361" y="206"/>
                    <a:pt x="1" y="932"/>
                    <a:pt x="1" y="932"/>
                  </a:cubicBezTo>
                  <a:lnTo>
                    <a:pt x="1" y="8084"/>
                  </a:lnTo>
                  <a:lnTo>
                    <a:pt x="9384" y="7734"/>
                  </a:lnTo>
                  <a:lnTo>
                    <a:pt x="17638" y="206"/>
                  </a:lnTo>
                  <a:cubicBezTo>
                    <a:pt x="17358" y="63"/>
                    <a:pt x="17042" y="0"/>
                    <a:pt x="16702" y="0"/>
                  </a:cubicBez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3"/>
            <p:cNvSpPr/>
            <p:nvPr/>
          </p:nvSpPr>
          <p:spPr>
            <a:xfrm>
              <a:off x="3560600" y="2678350"/>
              <a:ext cx="602950" cy="232250"/>
            </a:xfrm>
            <a:custGeom>
              <a:avLst/>
              <a:gdLst/>
              <a:ahLst/>
              <a:cxnLst/>
              <a:rect l="l" t="t" r="r" b="b"/>
              <a:pathLst>
                <a:path w="24118" h="9290" extrusionOk="0">
                  <a:moveTo>
                    <a:pt x="22109" y="1"/>
                  </a:moveTo>
                  <a:cubicBezTo>
                    <a:pt x="21292" y="1"/>
                    <a:pt x="20229" y="190"/>
                    <a:pt x="18955" y="821"/>
                  </a:cubicBezTo>
                  <a:cubicBezTo>
                    <a:pt x="18821" y="875"/>
                    <a:pt x="18767" y="1036"/>
                    <a:pt x="18848" y="1170"/>
                  </a:cubicBezTo>
                  <a:cubicBezTo>
                    <a:pt x="18887" y="1249"/>
                    <a:pt x="18970" y="1299"/>
                    <a:pt x="19053" y="1299"/>
                  </a:cubicBezTo>
                  <a:cubicBezTo>
                    <a:pt x="19084" y="1299"/>
                    <a:pt x="19115" y="1292"/>
                    <a:pt x="19144" y="1278"/>
                  </a:cubicBezTo>
                  <a:cubicBezTo>
                    <a:pt x="20354" y="673"/>
                    <a:pt x="21356" y="502"/>
                    <a:pt x="22112" y="502"/>
                  </a:cubicBezTo>
                  <a:cubicBezTo>
                    <a:pt x="22633" y="502"/>
                    <a:pt x="23037" y="583"/>
                    <a:pt x="23311" y="660"/>
                  </a:cubicBezTo>
                  <a:lnTo>
                    <a:pt x="15406" y="5203"/>
                  </a:lnTo>
                  <a:lnTo>
                    <a:pt x="9626" y="7999"/>
                  </a:lnTo>
                  <a:lnTo>
                    <a:pt x="16643" y="1601"/>
                  </a:lnTo>
                  <a:cubicBezTo>
                    <a:pt x="16724" y="1547"/>
                    <a:pt x="16751" y="1466"/>
                    <a:pt x="16724" y="1385"/>
                  </a:cubicBezTo>
                  <a:cubicBezTo>
                    <a:pt x="16724" y="1305"/>
                    <a:pt x="16670" y="1251"/>
                    <a:pt x="16589" y="1224"/>
                  </a:cubicBezTo>
                  <a:cubicBezTo>
                    <a:pt x="16280" y="1067"/>
                    <a:pt x="15932" y="999"/>
                    <a:pt x="15560" y="999"/>
                  </a:cubicBezTo>
                  <a:cubicBezTo>
                    <a:pt x="13188" y="999"/>
                    <a:pt x="9836" y="3796"/>
                    <a:pt x="9115" y="4424"/>
                  </a:cubicBezTo>
                  <a:lnTo>
                    <a:pt x="6642" y="2810"/>
                  </a:lnTo>
                  <a:cubicBezTo>
                    <a:pt x="5290" y="1757"/>
                    <a:pt x="3645" y="1203"/>
                    <a:pt x="1977" y="1203"/>
                  </a:cubicBezTo>
                  <a:cubicBezTo>
                    <a:pt x="1389" y="1203"/>
                    <a:pt x="798" y="1272"/>
                    <a:pt x="216" y="1412"/>
                  </a:cubicBezTo>
                  <a:cubicBezTo>
                    <a:pt x="81" y="1439"/>
                    <a:pt x="1" y="1547"/>
                    <a:pt x="28" y="1681"/>
                  </a:cubicBezTo>
                  <a:cubicBezTo>
                    <a:pt x="51" y="1798"/>
                    <a:pt x="156" y="1875"/>
                    <a:pt x="272" y="1875"/>
                  </a:cubicBezTo>
                  <a:cubicBezTo>
                    <a:pt x="289" y="1875"/>
                    <a:pt x="306" y="1873"/>
                    <a:pt x="323" y="1869"/>
                  </a:cubicBezTo>
                  <a:cubicBezTo>
                    <a:pt x="852" y="1754"/>
                    <a:pt x="1387" y="1697"/>
                    <a:pt x="1919" y="1697"/>
                  </a:cubicBezTo>
                  <a:cubicBezTo>
                    <a:pt x="3502" y="1697"/>
                    <a:pt x="5065" y="2201"/>
                    <a:pt x="6373" y="3187"/>
                  </a:cubicBezTo>
                  <a:lnTo>
                    <a:pt x="9035" y="4908"/>
                  </a:lnTo>
                  <a:cubicBezTo>
                    <a:pt x="9071" y="4932"/>
                    <a:pt x="9112" y="4945"/>
                    <a:pt x="9155" y="4945"/>
                  </a:cubicBezTo>
                  <a:cubicBezTo>
                    <a:pt x="9206" y="4945"/>
                    <a:pt x="9259" y="4925"/>
                    <a:pt x="9303" y="4881"/>
                  </a:cubicBezTo>
                  <a:cubicBezTo>
                    <a:pt x="9354" y="4856"/>
                    <a:pt x="13171" y="1438"/>
                    <a:pt x="15582" y="1438"/>
                  </a:cubicBezTo>
                  <a:cubicBezTo>
                    <a:pt x="15756" y="1438"/>
                    <a:pt x="15922" y="1455"/>
                    <a:pt x="16079" y="1493"/>
                  </a:cubicBezTo>
                  <a:lnTo>
                    <a:pt x="8174" y="8699"/>
                  </a:lnTo>
                  <a:lnTo>
                    <a:pt x="5163" y="8806"/>
                  </a:lnTo>
                  <a:cubicBezTo>
                    <a:pt x="5029" y="8806"/>
                    <a:pt x="4921" y="8914"/>
                    <a:pt x="4948" y="9048"/>
                  </a:cubicBezTo>
                  <a:cubicBezTo>
                    <a:pt x="4948" y="9182"/>
                    <a:pt x="5055" y="9290"/>
                    <a:pt x="5190" y="9290"/>
                  </a:cubicBezTo>
                  <a:lnTo>
                    <a:pt x="8255" y="9156"/>
                  </a:lnTo>
                  <a:lnTo>
                    <a:pt x="8335" y="9156"/>
                  </a:lnTo>
                  <a:lnTo>
                    <a:pt x="15622" y="5607"/>
                  </a:lnTo>
                  <a:lnTo>
                    <a:pt x="23983" y="821"/>
                  </a:lnTo>
                  <a:cubicBezTo>
                    <a:pt x="24064" y="794"/>
                    <a:pt x="24117" y="713"/>
                    <a:pt x="24117" y="633"/>
                  </a:cubicBezTo>
                  <a:cubicBezTo>
                    <a:pt x="24117" y="525"/>
                    <a:pt x="24064" y="444"/>
                    <a:pt x="23983" y="418"/>
                  </a:cubicBezTo>
                  <a:cubicBezTo>
                    <a:pt x="23936" y="386"/>
                    <a:pt x="23274" y="1"/>
                    <a:pt x="2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3"/>
            <p:cNvSpPr/>
            <p:nvPr/>
          </p:nvSpPr>
          <p:spPr>
            <a:xfrm>
              <a:off x="3242675" y="2299600"/>
              <a:ext cx="102200" cy="797875"/>
            </a:xfrm>
            <a:custGeom>
              <a:avLst/>
              <a:gdLst/>
              <a:ahLst/>
              <a:cxnLst/>
              <a:rect l="l" t="t" r="r" b="b"/>
              <a:pathLst>
                <a:path w="4088" h="31915" extrusionOk="0">
                  <a:moveTo>
                    <a:pt x="243" y="1"/>
                  </a:moveTo>
                  <a:cubicBezTo>
                    <a:pt x="108" y="27"/>
                    <a:pt x="1" y="135"/>
                    <a:pt x="28" y="269"/>
                  </a:cubicBezTo>
                  <a:lnTo>
                    <a:pt x="3604" y="31699"/>
                  </a:lnTo>
                  <a:cubicBezTo>
                    <a:pt x="3630" y="31834"/>
                    <a:pt x="3711" y="31914"/>
                    <a:pt x="3845" y="31914"/>
                  </a:cubicBezTo>
                  <a:lnTo>
                    <a:pt x="3872" y="31914"/>
                  </a:lnTo>
                  <a:cubicBezTo>
                    <a:pt x="4007" y="31914"/>
                    <a:pt x="4087" y="31780"/>
                    <a:pt x="4087" y="31645"/>
                  </a:cubicBezTo>
                  <a:lnTo>
                    <a:pt x="485" y="216"/>
                  </a:lnTo>
                  <a:cubicBezTo>
                    <a:pt x="485" y="81"/>
                    <a:pt x="350"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3"/>
            <p:cNvSpPr/>
            <p:nvPr/>
          </p:nvSpPr>
          <p:spPr>
            <a:xfrm>
              <a:off x="2200150" y="2110050"/>
              <a:ext cx="1331575" cy="823225"/>
            </a:xfrm>
            <a:custGeom>
              <a:avLst/>
              <a:gdLst/>
              <a:ahLst/>
              <a:cxnLst/>
              <a:rect l="l" t="t" r="r" b="b"/>
              <a:pathLst>
                <a:path w="53263" h="32929" extrusionOk="0">
                  <a:moveTo>
                    <a:pt x="40788" y="1"/>
                  </a:moveTo>
                  <a:cubicBezTo>
                    <a:pt x="40788" y="1"/>
                    <a:pt x="2233" y="14654"/>
                    <a:pt x="916" y="24790"/>
                  </a:cubicBezTo>
                  <a:cubicBezTo>
                    <a:pt x="0" y="31851"/>
                    <a:pt x="25631" y="32929"/>
                    <a:pt x="41359" y="32929"/>
                  </a:cubicBezTo>
                  <a:cubicBezTo>
                    <a:pt x="48266" y="32929"/>
                    <a:pt x="53263" y="32721"/>
                    <a:pt x="53263" y="32721"/>
                  </a:cubicBezTo>
                  <a:lnTo>
                    <a:pt x="53263" y="21160"/>
                  </a:lnTo>
                  <a:lnTo>
                    <a:pt x="25678" y="21241"/>
                  </a:lnTo>
                  <a:lnTo>
                    <a:pt x="25678" y="21241"/>
                  </a:lnTo>
                  <a:lnTo>
                    <a:pt x="42374" y="14062"/>
                  </a:lnTo>
                  <a:lnTo>
                    <a:pt x="407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3"/>
            <p:cNvSpPr/>
            <p:nvPr/>
          </p:nvSpPr>
          <p:spPr>
            <a:xfrm>
              <a:off x="2713025" y="2633000"/>
              <a:ext cx="824750" cy="306525"/>
            </a:xfrm>
            <a:custGeom>
              <a:avLst/>
              <a:gdLst/>
              <a:ahLst/>
              <a:cxnLst/>
              <a:rect l="l" t="t" r="r" b="b"/>
              <a:pathLst>
                <a:path w="32990" h="12261" extrusionOk="0">
                  <a:moveTo>
                    <a:pt x="32748" y="0"/>
                  </a:moveTo>
                  <a:lnTo>
                    <a:pt x="323" y="108"/>
                  </a:lnTo>
                  <a:cubicBezTo>
                    <a:pt x="315" y="107"/>
                    <a:pt x="306" y="107"/>
                    <a:pt x="298" y="107"/>
                  </a:cubicBezTo>
                  <a:cubicBezTo>
                    <a:pt x="1" y="107"/>
                    <a:pt x="9" y="565"/>
                    <a:pt x="323" y="565"/>
                  </a:cubicBezTo>
                  <a:lnTo>
                    <a:pt x="32506" y="484"/>
                  </a:lnTo>
                  <a:lnTo>
                    <a:pt x="32506" y="11561"/>
                  </a:lnTo>
                  <a:cubicBezTo>
                    <a:pt x="31484" y="11615"/>
                    <a:pt x="27102" y="11776"/>
                    <a:pt x="21375" y="11776"/>
                  </a:cubicBezTo>
                  <a:cubicBezTo>
                    <a:pt x="21241" y="11776"/>
                    <a:pt x="21133" y="11884"/>
                    <a:pt x="21133" y="12018"/>
                  </a:cubicBezTo>
                  <a:cubicBezTo>
                    <a:pt x="21133" y="12153"/>
                    <a:pt x="21241" y="12233"/>
                    <a:pt x="21375" y="12233"/>
                  </a:cubicBezTo>
                  <a:lnTo>
                    <a:pt x="21375" y="12260"/>
                  </a:lnTo>
                  <a:cubicBezTo>
                    <a:pt x="27935" y="12233"/>
                    <a:pt x="32721" y="12045"/>
                    <a:pt x="32748" y="12045"/>
                  </a:cubicBezTo>
                  <a:cubicBezTo>
                    <a:pt x="32882" y="12045"/>
                    <a:pt x="32990" y="11937"/>
                    <a:pt x="32990" y="11803"/>
                  </a:cubicBezTo>
                  <a:lnTo>
                    <a:pt x="32990" y="242"/>
                  </a:lnTo>
                  <a:cubicBezTo>
                    <a:pt x="32990" y="188"/>
                    <a:pt x="32963" y="108"/>
                    <a:pt x="32909" y="81"/>
                  </a:cubicBezTo>
                  <a:cubicBezTo>
                    <a:pt x="32882" y="27"/>
                    <a:pt x="32802" y="0"/>
                    <a:pt x="327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3"/>
            <p:cNvSpPr/>
            <p:nvPr/>
          </p:nvSpPr>
          <p:spPr>
            <a:xfrm>
              <a:off x="3686975" y="1335075"/>
              <a:ext cx="41025" cy="436750"/>
            </a:xfrm>
            <a:custGeom>
              <a:avLst/>
              <a:gdLst/>
              <a:ahLst/>
              <a:cxnLst/>
              <a:rect l="l" t="t" r="r" b="b"/>
              <a:pathLst>
                <a:path w="1641" h="17470" extrusionOk="0">
                  <a:moveTo>
                    <a:pt x="807" y="0"/>
                  </a:moveTo>
                  <a:cubicBezTo>
                    <a:pt x="350" y="0"/>
                    <a:pt x="0" y="376"/>
                    <a:pt x="0" y="834"/>
                  </a:cubicBezTo>
                  <a:lnTo>
                    <a:pt x="0" y="16347"/>
                  </a:lnTo>
                  <a:cubicBezTo>
                    <a:pt x="0" y="16696"/>
                    <a:pt x="215" y="16992"/>
                    <a:pt x="538" y="17126"/>
                  </a:cubicBezTo>
                  <a:cubicBezTo>
                    <a:pt x="538" y="17153"/>
                    <a:pt x="511" y="17180"/>
                    <a:pt x="511" y="17207"/>
                  </a:cubicBezTo>
                  <a:cubicBezTo>
                    <a:pt x="525" y="17382"/>
                    <a:pt x="652" y="17469"/>
                    <a:pt x="783" y="17469"/>
                  </a:cubicBezTo>
                  <a:cubicBezTo>
                    <a:pt x="915" y="17469"/>
                    <a:pt x="1049" y="17382"/>
                    <a:pt x="1076" y="17207"/>
                  </a:cubicBezTo>
                  <a:cubicBezTo>
                    <a:pt x="1076" y="17180"/>
                    <a:pt x="1049" y="17153"/>
                    <a:pt x="1022" y="17126"/>
                  </a:cubicBezTo>
                  <a:cubicBezTo>
                    <a:pt x="1398" y="17019"/>
                    <a:pt x="1640" y="16696"/>
                    <a:pt x="1640" y="16347"/>
                  </a:cubicBezTo>
                  <a:lnTo>
                    <a:pt x="1640" y="834"/>
                  </a:lnTo>
                  <a:cubicBezTo>
                    <a:pt x="1640" y="376"/>
                    <a:pt x="1264"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3"/>
            <p:cNvSpPr/>
            <p:nvPr/>
          </p:nvSpPr>
          <p:spPr>
            <a:xfrm>
              <a:off x="3686975" y="1612000"/>
              <a:ext cx="41025" cy="159825"/>
            </a:xfrm>
            <a:custGeom>
              <a:avLst/>
              <a:gdLst/>
              <a:ahLst/>
              <a:cxnLst/>
              <a:rect l="l" t="t" r="r" b="b"/>
              <a:pathLst>
                <a:path w="1641" h="6393" extrusionOk="0">
                  <a:moveTo>
                    <a:pt x="1640" y="0"/>
                  </a:moveTo>
                  <a:lnTo>
                    <a:pt x="0" y="619"/>
                  </a:lnTo>
                  <a:lnTo>
                    <a:pt x="0" y="5270"/>
                  </a:lnTo>
                  <a:cubicBezTo>
                    <a:pt x="0" y="5619"/>
                    <a:pt x="215" y="5915"/>
                    <a:pt x="538" y="6049"/>
                  </a:cubicBezTo>
                  <a:cubicBezTo>
                    <a:pt x="538" y="6076"/>
                    <a:pt x="511" y="6103"/>
                    <a:pt x="511" y="6130"/>
                  </a:cubicBezTo>
                  <a:cubicBezTo>
                    <a:pt x="525" y="6305"/>
                    <a:pt x="652" y="6392"/>
                    <a:pt x="783" y="6392"/>
                  </a:cubicBezTo>
                  <a:cubicBezTo>
                    <a:pt x="915" y="6392"/>
                    <a:pt x="1049" y="6305"/>
                    <a:pt x="1076" y="6130"/>
                  </a:cubicBezTo>
                  <a:cubicBezTo>
                    <a:pt x="1076" y="6103"/>
                    <a:pt x="1049" y="6076"/>
                    <a:pt x="1022" y="6049"/>
                  </a:cubicBezTo>
                  <a:cubicBezTo>
                    <a:pt x="1398" y="5942"/>
                    <a:pt x="1640" y="5619"/>
                    <a:pt x="1640" y="5270"/>
                  </a:cubicBezTo>
                  <a:lnTo>
                    <a:pt x="1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3"/>
            <p:cNvSpPr/>
            <p:nvPr/>
          </p:nvSpPr>
          <p:spPr>
            <a:xfrm>
              <a:off x="3635900" y="1451350"/>
              <a:ext cx="144525" cy="61850"/>
            </a:xfrm>
            <a:custGeom>
              <a:avLst/>
              <a:gdLst/>
              <a:ahLst/>
              <a:cxnLst/>
              <a:rect l="l" t="t" r="r" b="b"/>
              <a:pathLst>
                <a:path w="5781" h="2474" extrusionOk="0">
                  <a:moveTo>
                    <a:pt x="1237" y="0"/>
                  </a:moveTo>
                  <a:cubicBezTo>
                    <a:pt x="565" y="0"/>
                    <a:pt x="0" y="538"/>
                    <a:pt x="0" y="1237"/>
                  </a:cubicBezTo>
                  <a:cubicBezTo>
                    <a:pt x="0" y="1909"/>
                    <a:pt x="565" y="2474"/>
                    <a:pt x="1237" y="2474"/>
                  </a:cubicBezTo>
                  <a:lnTo>
                    <a:pt x="4544" y="2474"/>
                  </a:lnTo>
                  <a:cubicBezTo>
                    <a:pt x="5243" y="2474"/>
                    <a:pt x="5781" y="1909"/>
                    <a:pt x="5781" y="1237"/>
                  </a:cubicBezTo>
                  <a:cubicBezTo>
                    <a:pt x="5781" y="538"/>
                    <a:pt x="5243" y="0"/>
                    <a:pt x="4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3"/>
            <p:cNvSpPr/>
            <p:nvPr/>
          </p:nvSpPr>
          <p:spPr>
            <a:xfrm>
              <a:off x="3632875" y="1479750"/>
              <a:ext cx="151250" cy="36150"/>
            </a:xfrm>
            <a:custGeom>
              <a:avLst/>
              <a:gdLst/>
              <a:ahLst/>
              <a:cxnLst/>
              <a:rect l="l" t="t" r="r" b="b"/>
              <a:pathLst>
                <a:path w="6050" h="1446" extrusionOk="0">
                  <a:moveTo>
                    <a:pt x="135" y="0"/>
                  </a:moveTo>
                  <a:cubicBezTo>
                    <a:pt x="67" y="0"/>
                    <a:pt x="0" y="34"/>
                    <a:pt x="14" y="101"/>
                  </a:cubicBezTo>
                  <a:cubicBezTo>
                    <a:pt x="14" y="854"/>
                    <a:pt x="632" y="1445"/>
                    <a:pt x="1358" y="1445"/>
                  </a:cubicBezTo>
                  <a:lnTo>
                    <a:pt x="4665" y="1445"/>
                  </a:lnTo>
                  <a:cubicBezTo>
                    <a:pt x="5418" y="1445"/>
                    <a:pt x="6036" y="854"/>
                    <a:pt x="6036" y="101"/>
                  </a:cubicBezTo>
                  <a:cubicBezTo>
                    <a:pt x="6049" y="34"/>
                    <a:pt x="5982" y="0"/>
                    <a:pt x="5915" y="0"/>
                  </a:cubicBezTo>
                  <a:cubicBezTo>
                    <a:pt x="5848" y="0"/>
                    <a:pt x="5781" y="34"/>
                    <a:pt x="5794" y="101"/>
                  </a:cubicBezTo>
                  <a:cubicBezTo>
                    <a:pt x="5794" y="719"/>
                    <a:pt x="5283" y="1230"/>
                    <a:pt x="4692" y="1230"/>
                  </a:cubicBezTo>
                  <a:lnTo>
                    <a:pt x="1385" y="1230"/>
                  </a:lnTo>
                  <a:cubicBezTo>
                    <a:pt x="766" y="1230"/>
                    <a:pt x="255" y="719"/>
                    <a:pt x="255" y="101"/>
                  </a:cubicBezTo>
                  <a:cubicBezTo>
                    <a:pt x="269" y="34"/>
                    <a:pt x="202"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3"/>
            <p:cNvSpPr/>
            <p:nvPr/>
          </p:nvSpPr>
          <p:spPr>
            <a:xfrm>
              <a:off x="3684950" y="1326325"/>
              <a:ext cx="45075" cy="133775"/>
            </a:xfrm>
            <a:custGeom>
              <a:avLst/>
              <a:gdLst/>
              <a:ahLst/>
              <a:cxnLst/>
              <a:rect l="l" t="t" r="r" b="b"/>
              <a:pathLst>
                <a:path w="1803" h="5351" extrusionOk="0">
                  <a:moveTo>
                    <a:pt x="901" y="1"/>
                  </a:moveTo>
                  <a:cubicBezTo>
                    <a:pt x="451" y="1"/>
                    <a:pt x="1" y="296"/>
                    <a:pt x="1" y="888"/>
                  </a:cubicBezTo>
                  <a:lnTo>
                    <a:pt x="1" y="5351"/>
                  </a:lnTo>
                  <a:lnTo>
                    <a:pt x="1802" y="5351"/>
                  </a:lnTo>
                  <a:lnTo>
                    <a:pt x="1802" y="888"/>
                  </a:lnTo>
                  <a:cubicBezTo>
                    <a:pt x="1802" y="296"/>
                    <a:pt x="1352" y="1"/>
                    <a:pt x="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3"/>
            <p:cNvSpPr/>
            <p:nvPr/>
          </p:nvSpPr>
          <p:spPr>
            <a:xfrm>
              <a:off x="3506825" y="1158300"/>
              <a:ext cx="410725" cy="188250"/>
            </a:xfrm>
            <a:custGeom>
              <a:avLst/>
              <a:gdLst/>
              <a:ahLst/>
              <a:cxnLst/>
              <a:rect l="l" t="t" r="r" b="b"/>
              <a:pathLst>
                <a:path w="16429" h="7530" extrusionOk="0">
                  <a:moveTo>
                    <a:pt x="8067" y="0"/>
                  </a:moveTo>
                  <a:lnTo>
                    <a:pt x="1" y="6426"/>
                  </a:lnTo>
                  <a:cubicBezTo>
                    <a:pt x="1" y="6426"/>
                    <a:pt x="245" y="7530"/>
                    <a:pt x="1527" y="7530"/>
                  </a:cubicBezTo>
                  <a:cubicBezTo>
                    <a:pt x="1894" y="7530"/>
                    <a:pt x="2347" y="7439"/>
                    <a:pt x="2905" y="7205"/>
                  </a:cubicBezTo>
                  <a:cubicBezTo>
                    <a:pt x="4652" y="6426"/>
                    <a:pt x="6265" y="5404"/>
                    <a:pt x="7744" y="4221"/>
                  </a:cubicBezTo>
                  <a:lnTo>
                    <a:pt x="16428" y="7205"/>
                  </a:lnTo>
                  <a:lnTo>
                    <a:pt x="8067"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3"/>
            <p:cNvSpPr/>
            <p:nvPr/>
          </p:nvSpPr>
          <p:spPr>
            <a:xfrm>
              <a:off x="3492725" y="1244325"/>
              <a:ext cx="653350" cy="280575"/>
            </a:xfrm>
            <a:custGeom>
              <a:avLst/>
              <a:gdLst/>
              <a:ahLst/>
              <a:cxnLst/>
              <a:rect l="l" t="t" r="r" b="b"/>
              <a:pathLst>
                <a:path w="26134" h="11223" extrusionOk="0">
                  <a:moveTo>
                    <a:pt x="8443" y="0"/>
                  </a:moveTo>
                  <a:lnTo>
                    <a:pt x="0" y="7690"/>
                  </a:lnTo>
                  <a:cubicBezTo>
                    <a:pt x="0" y="7690"/>
                    <a:pt x="781" y="8444"/>
                    <a:pt x="1985" y="8444"/>
                  </a:cubicBezTo>
                  <a:cubicBezTo>
                    <a:pt x="2878" y="8444"/>
                    <a:pt x="4003" y="8030"/>
                    <a:pt x="5216" y="6588"/>
                  </a:cubicBezTo>
                  <a:lnTo>
                    <a:pt x="8792" y="3442"/>
                  </a:lnTo>
                  <a:cubicBezTo>
                    <a:pt x="8792" y="3442"/>
                    <a:pt x="10179" y="11222"/>
                    <a:pt x="16799" y="11222"/>
                  </a:cubicBezTo>
                  <a:cubicBezTo>
                    <a:pt x="17259" y="11222"/>
                    <a:pt x="17744" y="11185"/>
                    <a:pt x="18256" y="11104"/>
                  </a:cubicBezTo>
                  <a:cubicBezTo>
                    <a:pt x="26133" y="9868"/>
                    <a:pt x="21160" y="2582"/>
                    <a:pt x="21160" y="2582"/>
                  </a:cubicBezTo>
                  <a:lnTo>
                    <a:pt x="21160" y="2582"/>
                  </a:lnTo>
                  <a:lnTo>
                    <a:pt x="16992" y="3764"/>
                  </a:lnTo>
                  <a:lnTo>
                    <a:pt x="8443"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3"/>
            <p:cNvSpPr/>
            <p:nvPr/>
          </p:nvSpPr>
          <p:spPr>
            <a:xfrm>
              <a:off x="3499450" y="1203325"/>
              <a:ext cx="418100" cy="190175"/>
            </a:xfrm>
            <a:custGeom>
              <a:avLst/>
              <a:gdLst/>
              <a:ahLst/>
              <a:cxnLst/>
              <a:rect l="l" t="t" r="r" b="b"/>
              <a:pathLst>
                <a:path w="16724" h="7607" extrusionOk="0">
                  <a:moveTo>
                    <a:pt x="8416" y="0"/>
                  </a:moveTo>
                  <a:lnTo>
                    <a:pt x="0" y="6722"/>
                  </a:lnTo>
                  <a:cubicBezTo>
                    <a:pt x="0" y="6722"/>
                    <a:pt x="150" y="7607"/>
                    <a:pt x="1178" y="7607"/>
                  </a:cubicBezTo>
                  <a:cubicBezTo>
                    <a:pt x="1527" y="7607"/>
                    <a:pt x="1976" y="7505"/>
                    <a:pt x="2554" y="7233"/>
                  </a:cubicBezTo>
                  <a:cubicBezTo>
                    <a:pt x="4867" y="6130"/>
                    <a:pt x="8711" y="2743"/>
                    <a:pt x="8711" y="2743"/>
                  </a:cubicBezTo>
                  <a:lnTo>
                    <a:pt x="16723" y="5404"/>
                  </a:lnTo>
                  <a:lnTo>
                    <a:pt x="8416" y="0"/>
                  </a:lnTo>
                  <a:close/>
                </a:path>
              </a:pathLst>
            </a:custGeom>
            <a:solidFill>
              <a:srgbClr val="EEA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3"/>
            <p:cNvSpPr/>
            <p:nvPr/>
          </p:nvSpPr>
          <p:spPr>
            <a:xfrm>
              <a:off x="3636700" y="1323375"/>
              <a:ext cx="321725" cy="208000"/>
            </a:xfrm>
            <a:custGeom>
              <a:avLst/>
              <a:gdLst/>
              <a:ahLst/>
              <a:cxnLst/>
              <a:rect l="l" t="t" r="r" b="b"/>
              <a:pathLst>
                <a:path w="12869" h="8320" extrusionOk="0">
                  <a:moveTo>
                    <a:pt x="3049" y="0"/>
                  </a:moveTo>
                  <a:cubicBezTo>
                    <a:pt x="2992" y="0"/>
                    <a:pt x="2938" y="25"/>
                    <a:pt x="2899" y="65"/>
                  </a:cubicBezTo>
                  <a:lnTo>
                    <a:pt x="210" y="2431"/>
                  </a:lnTo>
                  <a:cubicBezTo>
                    <a:pt x="0" y="2578"/>
                    <a:pt x="167" y="2855"/>
                    <a:pt x="365" y="2855"/>
                  </a:cubicBezTo>
                  <a:cubicBezTo>
                    <a:pt x="421" y="2855"/>
                    <a:pt x="480" y="2833"/>
                    <a:pt x="533" y="2780"/>
                  </a:cubicBezTo>
                  <a:lnTo>
                    <a:pt x="2899" y="710"/>
                  </a:lnTo>
                  <a:cubicBezTo>
                    <a:pt x="3167" y="1866"/>
                    <a:pt x="4135" y="5227"/>
                    <a:pt x="6797" y="7082"/>
                  </a:cubicBezTo>
                  <a:cubicBezTo>
                    <a:pt x="7945" y="7891"/>
                    <a:pt x="9296" y="8320"/>
                    <a:pt x="10702" y="8320"/>
                  </a:cubicBezTo>
                  <a:cubicBezTo>
                    <a:pt x="10744" y="8320"/>
                    <a:pt x="10787" y="8320"/>
                    <a:pt x="10830" y="8319"/>
                  </a:cubicBezTo>
                  <a:cubicBezTo>
                    <a:pt x="11395" y="8319"/>
                    <a:pt x="11986" y="8265"/>
                    <a:pt x="12551" y="8157"/>
                  </a:cubicBezTo>
                  <a:cubicBezTo>
                    <a:pt x="12868" y="8133"/>
                    <a:pt x="12808" y="7686"/>
                    <a:pt x="12532" y="7686"/>
                  </a:cubicBezTo>
                  <a:cubicBezTo>
                    <a:pt x="12505" y="7686"/>
                    <a:pt x="12475" y="7691"/>
                    <a:pt x="12443" y="7700"/>
                  </a:cubicBezTo>
                  <a:cubicBezTo>
                    <a:pt x="11891" y="7801"/>
                    <a:pt x="11359" y="7851"/>
                    <a:pt x="10846" y="7851"/>
                  </a:cubicBezTo>
                  <a:cubicBezTo>
                    <a:pt x="9434" y="7851"/>
                    <a:pt x="8170" y="7468"/>
                    <a:pt x="7066" y="6679"/>
                  </a:cubicBezTo>
                  <a:cubicBezTo>
                    <a:pt x="4055" y="4582"/>
                    <a:pt x="3275" y="253"/>
                    <a:pt x="3275" y="199"/>
                  </a:cubicBezTo>
                  <a:cubicBezTo>
                    <a:pt x="3275" y="119"/>
                    <a:pt x="3194" y="38"/>
                    <a:pt x="3114" y="11"/>
                  </a:cubicBezTo>
                  <a:cubicBezTo>
                    <a:pt x="3092" y="4"/>
                    <a:pt x="3070" y="0"/>
                    <a:pt x="3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3"/>
            <p:cNvSpPr/>
            <p:nvPr/>
          </p:nvSpPr>
          <p:spPr>
            <a:xfrm>
              <a:off x="3487350" y="1152750"/>
              <a:ext cx="500775" cy="308700"/>
            </a:xfrm>
            <a:custGeom>
              <a:avLst/>
              <a:gdLst/>
              <a:ahLst/>
              <a:cxnLst/>
              <a:rect l="l" t="t" r="r" b="b"/>
              <a:pathLst>
                <a:path w="20031" h="12348" extrusionOk="0">
                  <a:moveTo>
                    <a:pt x="8846" y="545"/>
                  </a:moveTo>
                  <a:lnTo>
                    <a:pt x="14035" y="5088"/>
                  </a:lnTo>
                  <a:lnTo>
                    <a:pt x="9007" y="1835"/>
                  </a:lnTo>
                  <a:cubicBezTo>
                    <a:pt x="8967" y="1795"/>
                    <a:pt x="8920" y="1775"/>
                    <a:pt x="8873" y="1775"/>
                  </a:cubicBezTo>
                  <a:cubicBezTo>
                    <a:pt x="8826" y="1775"/>
                    <a:pt x="8779" y="1795"/>
                    <a:pt x="8738" y="1835"/>
                  </a:cubicBezTo>
                  <a:lnTo>
                    <a:pt x="1775" y="7454"/>
                  </a:lnTo>
                  <a:cubicBezTo>
                    <a:pt x="1398" y="7374"/>
                    <a:pt x="1156" y="6944"/>
                    <a:pt x="1049" y="6702"/>
                  </a:cubicBezTo>
                  <a:lnTo>
                    <a:pt x="8846" y="545"/>
                  </a:lnTo>
                  <a:close/>
                  <a:moveTo>
                    <a:pt x="8900" y="2319"/>
                  </a:moveTo>
                  <a:lnTo>
                    <a:pt x="14572" y="6029"/>
                  </a:lnTo>
                  <a:lnTo>
                    <a:pt x="14572" y="6029"/>
                  </a:lnTo>
                  <a:lnTo>
                    <a:pt x="8765" y="3421"/>
                  </a:lnTo>
                  <a:cubicBezTo>
                    <a:pt x="8743" y="3414"/>
                    <a:pt x="8720" y="3411"/>
                    <a:pt x="8695" y="3411"/>
                  </a:cubicBezTo>
                  <a:cubicBezTo>
                    <a:pt x="8629" y="3411"/>
                    <a:pt x="8555" y="3436"/>
                    <a:pt x="8496" y="3475"/>
                  </a:cubicBezTo>
                  <a:lnTo>
                    <a:pt x="2070" y="9363"/>
                  </a:lnTo>
                  <a:cubicBezTo>
                    <a:pt x="1945" y="9392"/>
                    <a:pt x="1820" y="9407"/>
                    <a:pt x="1695" y="9407"/>
                  </a:cubicBezTo>
                  <a:cubicBezTo>
                    <a:pt x="1474" y="9407"/>
                    <a:pt x="1256" y="9359"/>
                    <a:pt x="1049" y="9256"/>
                  </a:cubicBezTo>
                  <a:cubicBezTo>
                    <a:pt x="914" y="9148"/>
                    <a:pt x="807" y="9014"/>
                    <a:pt x="726" y="8852"/>
                  </a:cubicBezTo>
                  <a:lnTo>
                    <a:pt x="8900" y="2319"/>
                  </a:lnTo>
                  <a:close/>
                  <a:moveTo>
                    <a:pt x="8836" y="0"/>
                  </a:moveTo>
                  <a:cubicBezTo>
                    <a:pt x="8779" y="0"/>
                    <a:pt x="8725" y="20"/>
                    <a:pt x="8684" y="61"/>
                  </a:cubicBezTo>
                  <a:lnTo>
                    <a:pt x="619" y="6460"/>
                  </a:lnTo>
                  <a:cubicBezTo>
                    <a:pt x="538" y="6513"/>
                    <a:pt x="511" y="6621"/>
                    <a:pt x="538" y="6728"/>
                  </a:cubicBezTo>
                  <a:cubicBezTo>
                    <a:pt x="699" y="7159"/>
                    <a:pt x="968" y="7535"/>
                    <a:pt x="1345" y="7777"/>
                  </a:cubicBezTo>
                  <a:lnTo>
                    <a:pt x="323" y="8584"/>
                  </a:lnTo>
                  <a:cubicBezTo>
                    <a:pt x="269" y="8637"/>
                    <a:pt x="242" y="8718"/>
                    <a:pt x="242" y="8826"/>
                  </a:cubicBezTo>
                  <a:cubicBezTo>
                    <a:pt x="323" y="9148"/>
                    <a:pt x="511" y="9471"/>
                    <a:pt x="807" y="9659"/>
                  </a:cubicBezTo>
                  <a:cubicBezTo>
                    <a:pt x="1022" y="9793"/>
                    <a:pt x="1264" y="9847"/>
                    <a:pt x="1506" y="9874"/>
                  </a:cubicBezTo>
                  <a:lnTo>
                    <a:pt x="81" y="11165"/>
                  </a:lnTo>
                  <a:cubicBezTo>
                    <a:pt x="27" y="11218"/>
                    <a:pt x="0" y="11272"/>
                    <a:pt x="0" y="11353"/>
                  </a:cubicBezTo>
                  <a:cubicBezTo>
                    <a:pt x="0" y="11407"/>
                    <a:pt x="27" y="11460"/>
                    <a:pt x="81" y="11514"/>
                  </a:cubicBezTo>
                  <a:cubicBezTo>
                    <a:pt x="646" y="12052"/>
                    <a:pt x="1425" y="12348"/>
                    <a:pt x="2205" y="12348"/>
                  </a:cubicBezTo>
                  <a:lnTo>
                    <a:pt x="2366" y="12348"/>
                  </a:lnTo>
                  <a:cubicBezTo>
                    <a:pt x="3469" y="12294"/>
                    <a:pt x="4571" y="11649"/>
                    <a:pt x="5619" y="10412"/>
                  </a:cubicBezTo>
                  <a:cubicBezTo>
                    <a:pt x="5700" y="10304"/>
                    <a:pt x="5700" y="10143"/>
                    <a:pt x="5593" y="10062"/>
                  </a:cubicBezTo>
                  <a:cubicBezTo>
                    <a:pt x="5547" y="10029"/>
                    <a:pt x="5493" y="10014"/>
                    <a:pt x="5439" y="10014"/>
                  </a:cubicBezTo>
                  <a:cubicBezTo>
                    <a:pt x="5364" y="10014"/>
                    <a:pt x="5290" y="10042"/>
                    <a:pt x="5243" y="10089"/>
                  </a:cubicBezTo>
                  <a:cubicBezTo>
                    <a:pt x="4302" y="11218"/>
                    <a:pt x="3334" y="11837"/>
                    <a:pt x="2339" y="11864"/>
                  </a:cubicBezTo>
                  <a:cubicBezTo>
                    <a:pt x="2301" y="11865"/>
                    <a:pt x="2262" y="11866"/>
                    <a:pt x="2223" y="11866"/>
                  </a:cubicBezTo>
                  <a:cubicBezTo>
                    <a:pt x="1644" y="11866"/>
                    <a:pt x="1071" y="11679"/>
                    <a:pt x="592" y="11326"/>
                  </a:cubicBezTo>
                  <a:lnTo>
                    <a:pt x="8711" y="3932"/>
                  </a:lnTo>
                  <a:lnTo>
                    <a:pt x="17127" y="7643"/>
                  </a:lnTo>
                  <a:lnTo>
                    <a:pt x="17153" y="7643"/>
                  </a:lnTo>
                  <a:cubicBezTo>
                    <a:pt x="17153" y="7643"/>
                    <a:pt x="17180" y="7669"/>
                    <a:pt x="17207" y="7669"/>
                  </a:cubicBezTo>
                  <a:cubicBezTo>
                    <a:pt x="17261" y="7669"/>
                    <a:pt x="17288" y="7643"/>
                    <a:pt x="17315" y="7643"/>
                  </a:cubicBezTo>
                  <a:lnTo>
                    <a:pt x="19869" y="6379"/>
                  </a:lnTo>
                  <a:cubicBezTo>
                    <a:pt x="20003" y="6325"/>
                    <a:pt x="20030" y="6191"/>
                    <a:pt x="19976" y="6056"/>
                  </a:cubicBezTo>
                  <a:cubicBezTo>
                    <a:pt x="19937" y="5978"/>
                    <a:pt x="19855" y="5928"/>
                    <a:pt x="19760" y="5928"/>
                  </a:cubicBezTo>
                  <a:cubicBezTo>
                    <a:pt x="19726" y="5928"/>
                    <a:pt x="19690" y="5934"/>
                    <a:pt x="19654" y="5949"/>
                  </a:cubicBezTo>
                  <a:lnTo>
                    <a:pt x="17234" y="7159"/>
                  </a:lnTo>
                  <a:lnTo>
                    <a:pt x="16159" y="6486"/>
                  </a:lnTo>
                  <a:cubicBezTo>
                    <a:pt x="16186" y="6406"/>
                    <a:pt x="16159" y="6325"/>
                    <a:pt x="16105" y="6271"/>
                  </a:cubicBezTo>
                  <a:lnTo>
                    <a:pt x="9007" y="61"/>
                  </a:lnTo>
                  <a:cubicBezTo>
                    <a:pt x="8953" y="20"/>
                    <a:pt x="8893" y="0"/>
                    <a:pt x="8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3"/>
            <p:cNvSpPr/>
            <p:nvPr/>
          </p:nvSpPr>
          <p:spPr>
            <a:xfrm>
              <a:off x="3988100" y="1218975"/>
              <a:ext cx="1622575" cy="1420750"/>
            </a:xfrm>
            <a:custGeom>
              <a:avLst/>
              <a:gdLst/>
              <a:ahLst/>
              <a:cxnLst/>
              <a:rect l="l" t="t" r="r" b="b"/>
              <a:pathLst>
                <a:path w="64903" h="56830" extrusionOk="0">
                  <a:moveTo>
                    <a:pt x="30265" y="0"/>
                  </a:moveTo>
                  <a:cubicBezTo>
                    <a:pt x="15605" y="0"/>
                    <a:pt x="0" y="1767"/>
                    <a:pt x="0" y="1767"/>
                  </a:cubicBezTo>
                  <a:lnTo>
                    <a:pt x="807" y="12092"/>
                  </a:lnTo>
                  <a:lnTo>
                    <a:pt x="40625" y="13221"/>
                  </a:lnTo>
                  <a:lnTo>
                    <a:pt x="16912" y="35267"/>
                  </a:lnTo>
                  <a:lnTo>
                    <a:pt x="14438" y="56830"/>
                  </a:lnTo>
                  <a:lnTo>
                    <a:pt x="14438" y="56830"/>
                  </a:lnTo>
                  <a:cubicBezTo>
                    <a:pt x="14438" y="56830"/>
                    <a:pt x="64903" y="16393"/>
                    <a:pt x="54659" y="4456"/>
                  </a:cubicBezTo>
                  <a:cubicBezTo>
                    <a:pt x="51689" y="991"/>
                    <a:pt x="41242" y="0"/>
                    <a:pt x="30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3"/>
            <p:cNvSpPr/>
            <p:nvPr/>
          </p:nvSpPr>
          <p:spPr>
            <a:xfrm>
              <a:off x="3982050" y="1209175"/>
              <a:ext cx="910775" cy="318150"/>
            </a:xfrm>
            <a:custGeom>
              <a:avLst/>
              <a:gdLst/>
              <a:ahLst/>
              <a:cxnLst/>
              <a:rect l="l" t="t" r="r" b="b"/>
              <a:pathLst>
                <a:path w="36431" h="12726" extrusionOk="0">
                  <a:moveTo>
                    <a:pt x="29083" y="1"/>
                  </a:moveTo>
                  <a:cubicBezTo>
                    <a:pt x="15832" y="1"/>
                    <a:pt x="397" y="1895"/>
                    <a:pt x="215" y="1917"/>
                  </a:cubicBezTo>
                  <a:cubicBezTo>
                    <a:pt x="81" y="1917"/>
                    <a:pt x="0" y="2025"/>
                    <a:pt x="0" y="2159"/>
                  </a:cubicBezTo>
                  <a:lnTo>
                    <a:pt x="807" y="12510"/>
                  </a:lnTo>
                  <a:cubicBezTo>
                    <a:pt x="807" y="12618"/>
                    <a:pt x="914" y="12725"/>
                    <a:pt x="1022" y="12725"/>
                  </a:cubicBezTo>
                  <a:lnTo>
                    <a:pt x="1049" y="12725"/>
                  </a:lnTo>
                  <a:cubicBezTo>
                    <a:pt x="1183" y="12699"/>
                    <a:pt x="1264" y="12591"/>
                    <a:pt x="1264" y="12457"/>
                  </a:cubicBezTo>
                  <a:lnTo>
                    <a:pt x="484" y="2347"/>
                  </a:lnTo>
                  <a:cubicBezTo>
                    <a:pt x="2445" y="2102"/>
                    <a:pt x="16576" y="472"/>
                    <a:pt x="28858" y="472"/>
                  </a:cubicBezTo>
                  <a:cubicBezTo>
                    <a:pt x="31395" y="472"/>
                    <a:pt x="33853" y="542"/>
                    <a:pt x="36108" y="707"/>
                  </a:cubicBezTo>
                  <a:cubicBezTo>
                    <a:pt x="36404" y="681"/>
                    <a:pt x="36431" y="277"/>
                    <a:pt x="36162" y="223"/>
                  </a:cubicBezTo>
                  <a:cubicBezTo>
                    <a:pt x="33954" y="67"/>
                    <a:pt x="31556" y="1"/>
                    <a:pt x="290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3"/>
            <p:cNvSpPr/>
            <p:nvPr/>
          </p:nvSpPr>
          <p:spPr>
            <a:xfrm>
              <a:off x="4561425" y="1474875"/>
              <a:ext cx="510875" cy="485325"/>
            </a:xfrm>
            <a:custGeom>
              <a:avLst/>
              <a:gdLst/>
              <a:ahLst/>
              <a:cxnLst/>
              <a:rect l="l" t="t" r="r" b="b"/>
              <a:pathLst>
                <a:path w="20435" h="19413" extrusionOk="0">
                  <a:moveTo>
                    <a:pt x="20165" y="0"/>
                  </a:moveTo>
                  <a:cubicBezTo>
                    <a:pt x="20105" y="0"/>
                    <a:pt x="20044" y="27"/>
                    <a:pt x="20004" y="81"/>
                  </a:cubicBezTo>
                  <a:lnTo>
                    <a:pt x="108" y="18982"/>
                  </a:lnTo>
                  <a:cubicBezTo>
                    <a:pt x="1" y="19089"/>
                    <a:pt x="1" y="19224"/>
                    <a:pt x="108" y="19331"/>
                  </a:cubicBezTo>
                  <a:cubicBezTo>
                    <a:pt x="135" y="19385"/>
                    <a:pt x="189" y="19412"/>
                    <a:pt x="270" y="19412"/>
                  </a:cubicBezTo>
                  <a:cubicBezTo>
                    <a:pt x="324" y="19412"/>
                    <a:pt x="377" y="19385"/>
                    <a:pt x="431" y="19331"/>
                  </a:cubicBezTo>
                  <a:lnTo>
                    <a:pt x="20327" y="404"/>
                  </a:lnTo>
                  <a:cubicBezTo>
                    <a:pt x="20434" y="323"/>
                    <a:pt x="20434" y="162"/>
                    <a:pt x="20327" y="81"/>
                  </a:cubicBezTo>
                  <a:cubicBezTo>
                    <a:pt x="20286" y="27"/>
                    <a:pt x="20226" y="0"/>
                    <a:pt x="20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3"/>
            <p:cNvSpPr/>
            <p:nvPr/>
          </p:nvSpPr>
          <p:spPr>
            <a:xfrm>
              <a:off x="3432525" y="1867325"/>
              <a:ext cx="659775" cy="556650"/>
            </a:xfrm>
            <a:custGeom>
              <a:avLst/>
              <a:gdLst/>
              <a:ahLst/>
              <a:cxnLst/>
              <a:rect l="l" t="t" r="r" b="b"/>
              <a:pathLst>
                <a:path w="26391" h="22266" extrusionOk="0">
                  <a:moveTo>
                    <a:pt x="14131" y="3768"/>
                  </a:moveTo>
                  <a:cubicBezTo>
                    <a:pt x="16040" y="3768"/>
                    <a:pt x="17922" y="4413"/>
                    <a:pt x="19454" y="5596"/>
                  </a:cubicBezTo>
                  <a:lnTo>
                    <a:pt x="14238" y="11457"/>
                  </a:lnTo>
                  <a:lnTo>
                    <a:pt x="7570" y="6752"/>
                  </a:lnTo>
                  <a:cubicBezTo>
                    <a:pt x="9237" y="4870"/>
                    <a:pt x="11603" y="3768"/>
                    <a:pt x="14131" y="3768"/>
                  </a:cubicBezTo>
                  <a:close/>
                  <a:moveTo>
                    <a:pt x="19830" y="5919"/>
                  </a:moveTo>
                  <a:cubicBezTo>
                    <a:pt x="21739" y="7559"/>
                    <a:pt x="22842" y="9979"/>
                    <a:pt x="22842" y="12506"/>
                  </a:cubicBezTo>
                  <a:cubicBezTo>
                    <a:pt x="22842" y="13985"/>
                    <a:pt x="22465" y="15463"/>
                    <a:pt x="21739" y="16754"/>
                  </a:cubicBezTo>
                  <a:lnTo>
                    <a:pt x="14641" y="11753"/>
                  </a:lnTo>
                  <a:lnTo>
                    <a:pt x="19830" y="5919"/>
                  </a:lnTo>
                  <a:close/>
                  <a:moveTo>
                    <a:pt x="7248" y="7129"/>
                  </a:moveTo>
                  <a:lnTo>
                    <a:pt x="13916" y="11834"/>
                  </a:lnTo>
                  <a:lnTo>
                    <a:pt x="7893" y="18609"/>
                  </a:lnTo>
                  <a:cubicBezTo>
                    <a:pt x="6280" y="16996"/>
                    <a:pt x="5393" y="14791"/>
                    <a:pt x="5393" y="12506"/>
                  </a:cubicBezTo>
                  <a:cubicBezTo>
                    <a:pt x="5393" y="10543"/>
                    <a:pt x="6038" y="8661"/>
                    <a:pt x="7248" y="7129"/>
                  </a:cubicBezTo>
                  <a:close/>
                  <a:moveTo>
                    <a:pt x="14292" y="12103"/>
                  </a:moveTo>
                  <a:lnTo>
                    <a:pt x="21497" y="17184"/>
                  </a:lnTo>
                  <a:cubicBezTo>
                    <a:pt x="19884" y="19711"/>
                    <a:pt x="17115" y="21217"/>
                    <a:pt x="14131" y="21217"/>
                  </a:cubicBezTo>
                  <a:cubicBezTo>
                    <a:pt x="11953" y="21217"/>
                    <a:pt x="9856" y="20410"/>
                    <a:pt x="8243" y="18932"/>
                  </a:cubicBezTo>
                  <a:lnTo>
                    <a:pt x="14292" y="12103"/>
                  </a:lnTo>
                  <a:close/>
                  <a:moveTo>
                    <a:pt x="24522" y="0"/>
                  </a:moveTo>
                  <a:cubicBezTo>
                    <a:pt x="24457" y="0"/>
                    <a:pt x="24390" y="27"/>
                    <a:pt x="24347" y="84"/>
                  </a:cubicBezTo>
                  <a:lnTo>
                    <a:pt x="19750" y="5247"/>
                  </a:lnTo>
                  <a:cubicBezTo>
                    <a:pt x="18080" y="3939"/>
                    <a:pt x="16091" y="3301"/>
                    <a:pt x="14113" y="3301"/>
                  </a:cubicBezTo>
                  <a:cubicBezTo>
                    <a:pt x="11536" y="3301"/>
                    <a:pt x="8977" y="4384"/>
                    <a:pt x="7167" y="6483"/>
                  </a:cubicBezTo>
                  <a:lnTo>
                    <a:pt x="446" y="1751"/>
                  </a:lnTo>
                  <a:cubicBezTo>
                    <a:pt x="402" y="1723"/>
                    <a:pt x="359" y="1710"/>
                    <a:pt x="318" y="1710"/>
                  </a:cubicBezTo>
                  <a:cubicBezTo>
                    <a:pt x="132" y="1710"/>
                    <a:pt x="0" y="1973"/>
                    <a:pt x="177" y="2128"/>
                  </a:cubicBezTo>
                  <a:lnTo>
                    <a:pt x="6871" y="6833"/>
                  </a:lnTo>
                  <a:cubicBezTo>
                    <a:pt x="3995" y="10489"/>
                    <a:pt x="4317" y="15678"/>
                    <a:pt x="7570" y="18959"/>
                  </a:cubicBezTo>
                  <a:lnTo>
                    <a:pt x="5043" y="21862"/>
                  </a:lnTo>
                  <a:cubicBezTo>
                    <a:pt x="4936" y="21943"/>
                    <a:pt x="4963" y="22104"/>
                    <a:pt x="5043" y="22185"/>
                  </a:cubicBezTo>
                  <a:cubicBezTo>
                    <a:pt x="5097" y="22239"/>
                    <a:pt x="5151" y="22265"/>
                    <a:pt x="5204" y="22265"/>
                  </a:cubicBezTo>
                  <a:cubicBezTo>
                    <a:pt x="5285" y="22239"/>
                    <a:pt x="5339" y="22212"/>
                    <a:pt x="5393" y="22185"/>
                  </a:cubicBezTo>
                  <a:lnTo>
                    <a:pt x="7947" y="19308"/>
                  </a:lnTo>
                  <a:cubicBezTo>
                    <a:pt x="9712" y="20926"/>
                    <a:pt x="11915" y="21706"/>
                    <a:pt x="14103" y="21706"/>
                  </a:cubicBezTo>
                  <a:cubicBezTo>
                    <a:pt x="17115" y="21706"/>
                    <a:pt x="20099" y="20229"/>
                    <a:pt x="21874" y="17426"/>
                  </a:cubicBezTo>
                  <a:lnTo>
                    <a:pt x="25987" y="20357"/>
                  </a:lnTo>
                  <a:cubicBezTo>
                    <a:pt x="26041" y="20383"/>
                    <a:pt x="26095" y="20383"/>
                    <a:pt x="26122" y="20410"/>
                  </a:cubicBezTo>
                  <a:cubicBezTo>
                    <a:pt x="26202" y="20383"/>
                    <a:pt x="26283" y="20357"/>
                    <a:pt x="26337" y="20303"/>
                  </a:cubicBezTo>
                  <a:cubicBezTo>
                    <a:pt x="26391" y="20195"/>
                    <a:pt x="26364" y="20034"/>
                    <a:pt x="26283" y="19953"/>
                  </a:cubicBezTo>
                  <a:lnTo>
                    <a:pt x="22116" y="17023"/>
                  </a:lnTo>
                  <a:cubicBezTo>
                    <a:pt x="24293" y="13232"/>
                    <a:pt x="23460" y="8419"/>
                    <a:pt x="20126" y="5542"/>
                  </a:cubicBezTo>
                  <a:lnTo>
                    <a:pt x="24697" y="407"/>
                  </a:lnTo>
                  <a:cubicBezTo>
                    <a:pt x="24777" y="300"/>
                    <a:pt x="24777" y="165"/>
                    <a:pt x="24670" y="58"/>
                  </a:cubicBezTo>
                  <a:cubicBezTo>
                    <a:pt x="24632" y="20"/>
                    <a:pt x="24578" y="0"/>
                    <a:pt x="24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3"/>
            <p:cNvSpPr/>
            <p:nvPr/>
          </p:nvSpPr>
          <p:spPr>
            <a:xfrm>
              <a:off x="3321325" y="1790775"/>
              <a:ext cx="164700" cy="165375"/>
            </a:xfrm>
            <a:custGeom>
              <a:avLst/>
              <a:gdLst/>
              <a:ahLst/>
              <a:cxnLst/>
              <a:rect l="l" t="t" r="r" b="b"/>
              <a:pathLst>
                <a:path w="6588" h="6615" extrusionOk="0">
                  <a:moveTo>
                    <a:pt x="3281" y="1"/>
                  </a:moveTo>
                  <a:cubicBezTo>
                    <a:pt x="1452" y="1"/>
                    <a:pt x="0" y="1480"/>
                    <a:pt x="0" y="3308"/>
                  </a:cubicBezTo>
                  <a:cubicBezTo>
                    <a:pt x="0" y="5136"/>
                    <a:pt x="1452" y="6615"/>
                    <a:pt x="3281" y="6615"/>
                  </a:cubicBezTo>
                  <a:cubicBezTo>
                    <a:pt x="5109" y="6615"/>
                    <a:pt x="6588" y="5136"/>
                    <a:pt x="6588" y="3308"/>
                  </a:cubicBezTo>
                  <a:cubicBezTo>
                    <a:pt x="6588" y="1480"/>
                    <a:pt x="5109" y="1"/>
                    <a:pt x="3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3"/>
            <p:cNvSpPr/>
            <p:nvPr/>
          </p:nvSpPr>
          <p:spPr>
            <a:xfrm>
              <a:off x="3994150" y="1737675"/>
              <a:ext cx="192250" cy="192950"/>
            </a:xfrm>
            <a:custGeom>
              <a:avLst/>
              <a:gdLst/>
              <a:ahLst/>
              <a:cxnLst/>
              <a:rect l="l" t="t" r="r" b="b"/>
              <a:pathLst>
                <a:path w="7690" h="7718" extrusionOk="0">
                  <a:moveTo>
                    <a:pt x="3845" y="1"/>
                  </a:moveTo>
                  <a:cubicBezTo>
                    <a:pt x="1721" y="1"/>
                    <a:pt x="0" y="1748"/>
                    <a:pt x="0" y="3872"/>
                  </a:cubicBezTo>
                  <a:cubicBezTo>
                    <a:pt x="0" y="5996"/>
                    <a:pt x="1721" y="7717"/>
                    <a:pt x="3845" y="7717"/>
                  </a:cubicBezTo>
                  <a:cubicBezTo>
                    <a:pt x="5969" y="7717"/>
                    <a:pt x="7690" y="5996"/>
                    <a:pt x="7690" y="3872"/>
                  </a:cubicBezTo>
                  <a:cubicBezTo>
                    <a:pt x="7690" y="1748"/>
                    <a:pt x="5969" y="1"/>
                    <a:pt x="3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3"/>
            <p:cNvSpPr/>
            <p:nvPr/>
          </p:nvSpPr>
          <p:spPr>
            <a:xfrm>
              <a:off x="4045225" y="2298925"/>
              <a:ext cx="210400" cy="210425"/>
            </a:xfrm>
            <a:custGeom>
              <a:avLst/>
              <a:gdLst/>
              <a:ahLst/>
              <a:cxnLst/>
              <a:rect l="l" t="t" r="r" b="b"/>
              <a:pathLst>
                <a:path w="8416" h="8417" extrusionOk="0">
                  <a:moveTo>
                    <a:pt x="4222" y="1"/>
                  </a:moveTo>
                  <a:cubicBezTo>
                    <a:pt x="1883" y="1"/>
                    <a:pt x="1" y="1910"/>
                    <a:pt x="1" y="4222"/>
                  </a:cubicBezTo>
                  <a:cubicBezTo>
                    <a:pt x="1" y="6534"/>
                    <a:pt x="1883" y="8416"/>
                    <a:pt x="4222" y="8416"/>
                  </a:cubicBezTo>
                  <a:cubicBezTo>
                    <a:pt x="6534" y="8416"/>
                    <a:pt x="8416" y="6534"/>
                    <a:pt x="8416" y="4222"/>
                  </a:cubicBezTo>
                  <a:cubicBezTo>
                    <a:pt x="8416" y="1910"/>
                    <a:pt x="6534" y="1"/>
                    <a:pt x="4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3"/>
            <p:cNvSpPr/>
            <p:nvPr/>
          </p:nvSpPr>
          <p:spPr>
            <a:xfrm>
              <a:off x="3428875" y="2371525"/>
              <a:ext cx="210400" cy="209725"/>
            </a:xfrm>
            <a:custGeom>
              <a:avLst/>
              <a:gdLst/>
              <a:ahLst/>
              <a:cxnLst/>
              <a:rect l="l" t="t" r="r" b="b"/>
              <a:pathLst>
                <a:path w="8416" h="8389" extrusionOk="0">
                  <a:moveTo>
                    <a:pt x="4221" y="0"/>
                  </a:moveTo>
                  <a:cubicBezTo>
                    <a:pt x="1909" y="0"/>
                    <a:pt x="0" y="1882"/>
                    <a:pt x="0" y="4195"/>
                  </a:cubicBezTo>
                  <a:cubicBezTo>
                    <a:pt x="0" y="6507"/>
                    <a:pt x="1909" y="8389"/>
                    <a:pt x="4221" y="8389"/>
                  </a:cubicBezTo>
                  <a:cubicBezTo>
                    <a:pt x="6533" y="8389"/>
                    <a:pt x="8415" y="6507"/>
                    <a:pt x="8415" y="4195"/>
                  </a:cubicBezTo>
                  <a:cubicBezTo>
                    <a:pt x="8415" y="1882"/>
                    <a:pt x="6533" y="0"/>
                    <a:pt x="4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3"/>
            <p:cNvSpPr/>
            <p:nvPr/>
          </p:nvSpPr>
          <p:spPr>
            <a:xfrm>
              <a:off x="3648650" y="2042850"/>
              <a:ext cx="274275" cy="274250"/>
            </a:xfrm>
            <a:custGeom>
              <a:avLst/>
              <a:gdLst/>
              <a:ahLst/>
              <a:cxnLst/>
              <a:rect l="l" t="t" r="r" b="b"/>
              <a:pathLst>
                <a:path w="10971" h="10970" extrusionOk="0">
                  <a:moveTo>
                    <a:pt x="5486" y="0"/>
                  </a:moveTo>
                  <a:cubicBezTo>
                    <a:pt x="2448" y="0"/>
                    <a:pt x="1" y="2447"/>
                    <a:pt x="1" y="5485"/>
                  </a:cubicBezTo>
                  <a:cubicBezTo>
                    <a:pt x="1" y="8523"/>
                    <a:pt x="2448" y="10970"/>
                    <a:pt x="5486" y="10970"/>
                  </a:cubicBezTo>
                  <a:cubicBezTo>
                    <a:pt x="8497" y="10970"/>
                    <a:pt x="10970" y="8523"/>
                    <a:pt x="10970" y="5485"/>
                  </a:cubicBezTo>
                  <a:cubicBezTo>
                    <a:pt x="10970" y="2447"/>
                    <a:pt x="8497" y="0"/>
                    <a:pt x="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3"/>
            <p:cNvSpPr/>
            <p:nvPr/>
          </p:nvSpPr>
          <p:spPr>
            <a:xfrm>
              <a:off x="3260550" y="1486525"/>
              <a:ext cx="133400" cy="204125"/>
            </a:xfrm>
            <a:custGeom>
              <a:avLst/>
              <a:gdLst/>
              <a:ahLst/>
              <a:cxnLst/>
              <a:rect l="l" t="t" r="r" b="b"/>
              <a:pathLst>
                <a:path w="5336" h="8165" extrusionOk="0">
                  <a:moveTo>
                    <a:pt x="522" y="0"/>
                  </a:moveTo>
                  <a:cubicBezTo>
                    <a:pt x="291" y="0"/>
                    <a:pt x="1" y="265"/>
                    <a:pt x="173" y="475"/>
                  </a:cubicBezTo>
                  <a:lnTo>
                    <a:pt x="4663" y="8003"/>
                  </a:lnTo>
                  <a:cubicBezTo>
                    <a:pt x="4717" y="8111"/>
                    <a:pt x="4824" y="8165"/>
                    <a:pt x="4959" y="8165"/>
                  </a:cubicBezTo>
                  <a:cubicBezTo>
                    <a:pt x="5013" y="8165"/>
                    <a:pt x="5066" y="8165"/>
                    <a:pt x="5120" y="8138"/>
                  </a:cubicBezTo>
                  <a:cubicBezTo>
                    <a:pt x="5281" y="8030"/>
                    <a:pt x="5335" y="7842"/>
                    <a:pt x="5228" y="7681"/>
                  </a:cubicBezTo>
                  <a:lnTo>
                    <a:pt x="738" y="153"/>
                  </a:lnTo>
                  <a:cubicBezTo>
                    <a:pt x="699" y="44"/>
                    <a:pt x="615" y="0"/>
                    <a:pt x="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3"/>
            <p:cNvSpPr/>
            <p:nvPr/>
          </p:nvSpPr>
          <p:spPr>
            <a:xfrm>
              <a:off x="2952925" y="1921675"/>
              <a:ext cx="288225" cy="60050"/>
            </a:xfrm>
            <a:custGeom>
              <a:avLst/>
              <a:gdLst/>
              <a:ahLst/>
              <a:cxnLst/>
              <a:rect l="l" t="t" r="r" b="b"/>
              <a:pathLst>
                <a:path w="11529" h="2402" extrusionOk="0">
                  <a:moveTo>
                    <a:pt x="444" y="1"/>
                  </a:moveTo>
                  <a:cubicBezTo>
                    <a:pt x="73" y="1"/>
                    <a:pt x="0" y="604"/>
                    <a:pt x="406" y="680"/>
                  </a:cubicBezTo>
                  <a:lnTo>
                    <a:pt x="10972" y="2400"/>
                  </a:lnTo>
                  <a:lnTo>
                    <a:pt x="11026" y="2400"/>
                  </a:lnTo>
                  <a:cubicBezTo>
                    <a:pt x="11035" y="2401"/>
                    <a:pt x="11044" y="2401"/>
                    <a:pt x="11053" y="2401"/>
                  </a:cubicBezTo>
                  <a:cubicBezTo>
                    <a:pt x="11485" y="2401"/>
                    <a:pt x="11528" y="1755"/>
                    <a:pt x="11080" y="1728"/>
                  </a:cubicBezTo>
                  <a:lnTo>
                    <a:pt x="514" y="8"/>
                  </a:lnTo>
                  <a:cubicBezTo>
                    <a:pt x="490" y="3"/>
                    <a:pt x="466"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3"/>
            <p:cNvSpPr/>
            <p:nvPr/>
          </p:nvSpPr>
          <p:spPr>
            <a:xfrm>
              <a:off x="3208400" y="2324825"/>
              <a:ext cx="179450" cy="131425"/>
            </a:xfrm>
            <a:custGeom>
              <a:avLst/>
              <a:gdLst/>
              <a:ahLst/>
              <a:cxnLst/>
              <a:rect l="l" t="t" r="r" b="b"/>
              <a:pathLst>
                <a:path w="7178" h="5257" extrusionOk="0">
                  <a:moveTo>
                    <a:pt x="6697" y="0"/>
                  </a:moveTo>
                  <a:cubicBezTo>
                    <a:pt x="6627" y="0"/>
                    <a:pt x="6552" y="28"/>
                    <a:pt x="6480" y="94"/>
                  </a:cubicBezTo>
                  <a:lnTo>
                    <a:pt x="189" y="4638"/>
                  </a:lnTo>
                  <a:cubicBezTo>
                    <a:pt x="28" y="4745"/>
                    <a:pt x="1" y="4960"/>
                    <a:pt x="108" y="5122"/>
                  </a:cubicBezTo>
                  <a:cubicBezTo>
                    <a:pt x="189" y="5202"/>
                    <a:pt x="269" y="5256"/>
                    <a:pt x="377" y="5256"/>
                  </a:cubicBezTo>
                  <a:cubicBezTo>
                    <a:pt x="458" y="5256"/>
                    <a:pt x="538" y="5229"/>
                    <a:pt x="592" y="5202"/>
                  </a:cubicBezTo>
                  <a:lnTo>
                    <a:pt x="6857" y="632"/>
                  </a:lnTo>
                  <a:cubicBezTo>
                    <a:pt x="7177" y="418"/>
                    <a:pt x="6971" y="0"/>
                    <a:pt x="6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3"/>
            <p:cNvSpPr/>
            <p:nvPr/>
          </p:nvSpPr>
          <p:spPr>
            <a:xfrm>
              <a:off x="4265025" y="1615900"/>
              <a:ext cx="212750" cy="133900"/>
            </a:xfrm>
            <a:custGeom>
              <a:avLst/>
              <a:gdLst/>
              <a:ahLst/>
              <a:cxnLst/>
              <a:rect l="l" t="t" r="r" b="b"/>
              <a:pathLst>
                <a:path w="8510" h="5356" extrusionOk="0">
                  <a:moveTo>
                    <a:pt x="8071" y="0"/>
                  </a:moveTo>
                  <a:cubicBezTo>
                    <a:pt x="8027" y="0"/>
                    <a:pt x="7980" y="10"/>
                    <a:pt x="7932" y="32"/>
                  </a:cubicBezTo>
                  <a:lnTo>
                    <a:pt x="215" y="4737"/>
                  </a:lnTo>
                  <a:cubicBezTo>
                    <a:pt x="54" y="4818"/>
                    <a:pt x="0" y="5033"/>
                    <a:pt x="81" y="5194"/>
                  </a:cubicBezTo>
                  <a:cubicBezTo>
                    <a:pt x="162" y="5275"/>
                    <a:pt x="269" y="5356"/>
                    <a:pt x="377" y="5356"/>
                  </a:cubicBezTo>
                  <a:cubicBezTo>
                    <a:pt x="430" y="5356"/>
                    <a:pt x="484" y="5329"/>
                    <a:pt x="538" y="5302"/>
                  </a:cubicBezTo>
                  <a:lnTo>
                    <a:pt x="8254" y="597"/>
                  </a:lnTo>
                  <a:cubicBezTo>
                    <a:pt x="8509" y="388"/>
                    <a:pt x="8345" y="0"/>
                    <a:pt x="8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3"/>
            <p:cNvSpPr/>
            <p:nvPr/>
          </p:nvSpPr>
          <p:spPr>
            <a:xfrm>
              <a:off x="4279800" y="2068300"/>
              <a:ext cx="260400" cy="52525"/>
            </a:xfrm>
            <a:custGeom>
              <a:avLst/>
              <a:gdLst/>
              <a:ahLst/>
              <a:cxnLst/>
              <a:rect l="l" t="t" r="r" b="b"/>
              <a:pathLst>
                <a:path w="10416" h="2101" extrusionOk="0">
                  <a:moveTo>
                    <a:pt x="9943" y="1"/>
                  </a:moveTo>
                  <a:cubicBezTo>
                    <a:pt x="9927" y="1"/>
                    <a:pt x="9911" y="2"/>
                    <a:pt x="9895" y="4"/>
                  </a:cubicBezTo>
                  <a:lnTo>
                    <a:pt x="323" y="1429"/>
                  </a:lnTo>
                  <a:cubicBezTo>
                    <a:pt x="135" y="1456"/>
                    <a:pt x="1" y="1617"/>
                    <a:pt x="55" y="1805"/>
                  </a:cubicBezTo>
                  <a:cubicBezTo>
                    <a:pt x="55" y="1966"/>
                    <a:pt x="216" y="2101"/>
                    <a:pt x="377" y="2101"/>
                  </a:cubicBezTo>
                  <a:lnTo>
                    <a:pt x="431" y="2101"/>
                  </a:lnTo>
                  <a:lnTo>
                    <a:pt x="10002" y="676"/>
                  </a:lnTo>
                  <a:cubicBezTo>
                    <a:pt x="10416" y="624"/>
                    <a:pt x="10332" y="1"/>
                    <a:pt x="99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3"/>
            <p:cNvSpPr/>
            <p:nvPr/>
          </p:nvSpPr>
          <p:spPr>
            <a:xfrm>
              <a:off x="4333125" y="2460475"/>
              <a:ext cx="270675" cy="142300"/>
            </a:xfrm>
            <a:custGeom>
              <a:avLst/>
              <a:gdLst/>
              <a:ahLst/>
              <a:cxnLst/>
              <a:rect l="l" t="t" r="r" b="b"/>
              <a:pathLst>
                <a:path w="10827" h="5692" extrusionOk="0">
                  <a:moveTo>
                    <a:pt x="496" y="0"/>
                  </a:moveTo>
                  <a:cubicBezTo>
                    <a:pt x="183" y="0"/>
                    <a:pt x="0" y="479"/>
                    <a:pt x="368" y="663"/>
                  </a:cubicBezTo>
                  <a:lnTo>
                    <a:pt x="10208" y="5664"/>
                  </a:lnTo>
                  <a:cubicBezTo>
                    <a:pt x="10262" y="5664"/>
                    <a:pt x="10316" y="5691"/>
                    <a:pt x="10370" y="5691"/>
                  </a:cubicBezTo>
                  <a:cubicBezTo>
                    <a:pt x="10719" y="5691"/>
                    <a:pt x="10827" y="5207"/>
                    <a:pt x="10531" y="5046"/>
                  </a:cubicBezTo>
                  <a:lnTo>
                    <a:pt x="664" y="45"/>
                  </a:lnTo>
                  <a:cubicBezTo>
                    <a:pt x="606" y="14"/>
                    <a:pt x="549" y="0"/>
                    <a:pt x="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hteck 1">
            <a:extLst>
              <a:ext uri="{FF2B5EF4-FFF2-40B4-BE49-F238E27FC236}">
                <a16:creationId xmlns="" xmlns:a16="http://schemas.microsoft.com/office/drawing/2014/main" id="{DA61373C-AA6D-4874-B142-B2A943472C36}"/>
              </a:ext>
            </a:extLst>
          </p:cNvPr>
          <p:cNvSpPr/>
          <p:nvPr/>
        </p:nvSpPr>
        <p:spPr>
          <a:xfrm>
            <a:off x="151070" y="3987353"/>
            <a:ext cx="6235905" cy="837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6" name="Google Shape;520;p43">
            <a:extLst>
              <a:ext uri="{FF2B5EF4-FFF2-40B4-BE49-F238E27FC236}">
                <a16:creationId xmlns="" xmlns:a16="http://schemas.microsoft.com/office/drawing/2014/main" id="{F1FFF337-969F-4978-BC4C-A7CBED54A6A4}"/>
              </a:ext>
            </a:extLst>
          </p:cNvPr>
          <p:cNvSpPr txBox="1">
            <a:spLocks/>
          </p:cNvSpPr>
          <p:nvPr/>
        </p:nvSpPr>
        <p:spPr>
          <a:xfrm>
            <a:off x="686371" y="4191258"/>
            <a:ext cx="5333682" cy="496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2"/>
              </a:buClr>
              <a:buSzPts val="2100"/>
              <a:buFont typeface="Tajawal"/>
              <a:buNone/>
              <a:defRPr sz="1600" b="0" i="0" u="none" strike="noStrike" cap="none">
                <a:solidFill>
                  <a:schemeClr val="lt2"/>
                </a:solidFill>
                <a:latin typeface="Tajawal"/>
                <a:ea typeface="Tajawal"/>
                <a:cs typeface="Tajawal"/>
                <a:sym typeface="Tajawal"/>
              </a:defRPr>
            </a:lvl1pPr>
            <a:lvl2pPr marL="914400" marR="0" lvl="1"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2pPr>
            <a:lvl3pPr marL="1371600" marR="0" lvl="2"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3pPr>
            <a:lvl4pPr marL="1828800" marR="0" lvl="3"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4pPr>
            <a:lvl5pPr marL="2286000" marR="0" lvl="4"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5pPr>
            <a:lvl6pPr marL="2743200" marR="0" lvl="5"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6pPr>
            <a:lvl7pPr marL="3200400" marR="0" lvl="6"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7pPr>
            <a:lvl8pPr marL="3657600" marR="0" lvl="7"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8pPr>
            <a:lvl9pPr marL="4114800" marR="0" lvl="8"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9pPr>
          </a:lstStyle>
          <a:p>
            <a:pPr marL="0" indent="0" algn="ctr"/>
            <a:r>
              <a:rPr lang="de-DE" sz="2000" b="1" dirty="0">
                <a:solidFill>
                  <a:srgbClr val="543348"/>
                </a:solidFill>
                <a:latin typeface="Voltaire" panose="020B0604020202020204" charset="0"/>
                <a:ea typeface="HelloNeatFreak" panose="02000603000000000000" pitchFamily="2" charset="0"/>
              </a:rPr>
              <a:t>Timer  </a:t>
            </a:r>
          </a:p>
          <a:p>
            <a:pPr marL="0" indent="0" algn="ctr"/>
            <a:endParaRPr lang="de-DE" sz="2000" b="1" dirty="0">
              <a:solidFill>
                <a:srgbClr val="543348"/>
              </a:solidFill>
              <a:latin typeface="Voltaire" panose="020B0604020202020204" charset="0"/>
              <a:ea typeface="HelloNeatFreak" panose="02000603000000000000" pitchFamily="2" charset="0"/>
            </a:endParaRPr>
          </a:p>
        </p:txBody>
      </p:sp>
    </p:spTree>
    <p:extLst>
      <p:ext uri="{BB962C8B-B14F-4D97-AF65-F5344CB8AC3E}">
        <p14:creationId xmlns:p14="http://schemas.microsoft.com/office/powerpoint/2010/main" val="3855662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BB3DB30-4C3B-4D90-8C27-D4F5D8DC6C9E}"/>
              </a:ext>
            </a:extLst>
          </p:cNvPr>
          <p:cNvSpPr>
            <a:spLocks noGrp="1"/>
          </p:cNvSpPr>
          <p:nvPr>
            <p:ph type="title"/>
          </p:nvPr>
        </p:nvSpPr>
        <p:spPr/>
        <p:txBody>
          <a:bodyPr/>
          <a:lstStyle/>
          <a:p>
            <a:endParaRPr lang="de-AT"/>
          </a:p>
        </p:txBody>
      </p:sp>
      <p:sp>
        <p:nvSpPr>
          <p:cNvPr id="3" name="Untertitel 2">
            <a:extLst>
              <a:ext uri="{FF2B5EF4-FFF2-40B4-BE49-F238E27FC236}">
                <a16:creationId xmlns="" xmlns:a16="http://schemas.microsoft.com/office/drawing/2014/main" id="{4C3DC0AD-0453-4C76-A0E0-801C1FE0CA3B}"/>
              </a:ext>
            </a:extLst>
          </p:cNvPr>
          <p:cNvSpPr>
            <a:spLocks noGrp="1"/>
          </p:cNvSpPr>
          <p:nvPr>
            <p:ph type="subTitle" idx="1"/>
          </p:nvPr>
        </p:nvSpPr>
        <p:spPr/>
        <p:txBody>
          <a:bodyPr/>
          <a:lstStyle/>
          <a:p>
            <a:endParaRPr lang="de-AT"/>
          </a:p>
        </p:txBody>
      </p:sp>
      <p:sp>
        <p:nvSpPr>
          <p:cNvPr id="7" name="Google Shape;519;p43">
            <a:extLst>
              <a:ext uri="{FF2B5EF4-FFF2-40B4-BE49-F238E27FC236}">
                <a16:creationId xmlns="" xmlns:a16="http://schemas.microsoft.com/office/drawing/2014/main" id="{6D9624AD-AF53-4850-8763-19151E0CA079}"/>
              </a:ext>
            </a:extLst>
          </p:cNvPr>
          <p:cNvSpPr txBox="1">
            <a:spLocks/>
          </p:cNvSpPr>
          <p:nvPr/>
        </p:nvSpPr>
        <p:spPr>
          <a:xfrm>
            <a:off x="198322" y="0"/>
            <a:ext cx="8833757" cy="837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Voltaire"/>
              <a:buNone/>
              <a:defRPr sz="4800" b="1" i="0" u="none" strike="noStrike" cap="none">
                <a:solidFill>
                  <a:schemeClr val="dk1"/>
                </a:solidFill>
                <a:latin typeface="Voltaire"/>
                <a:ea typeface="Voltaire"/>
                <a:cs typeface="Voltaire"/>
                <a:sym typeface="Voltaire"/>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algn="ctr"/>
            <a:r>
              <a:rPr lang="de-AT" sz="4400" dirty="0"/>
              <a:t>Google Suche „Female Famous Scientists“</a:t>
            </a:r>
          </a:p>
        </p:txBody>
      </p:sp>
      <p:grpSp>
        <p:nvGrpSpPr>
          <p:cNvPr id="4" name="Gruppieren 3">
            <a:extLst>
              <a:ext uri="{FF2B5EF4-FFF2-40B4-BE49-F238E27FC236}">
                <a16:creationId xmlns="" xmlns:a16="http://schemas.microsoft.com/office/drawing/2014/main" id="{1FC4B555-E563-4298-B983-15A498947E65}"/>
              </a:ext>
            </a:extLst>
          </p:cNvPr>
          <p:cNvGrpSpPr/>
          <p:nvPr/>
        </p:nvGrpSpPr>
        <p:grpSpPr>
          <a:xfrm>
            <a:off x="172346" y="779237"/>
            <a:ext cx="8833757" cy="4453163"/>
            <a:chOff x="172346" y="779237"/>
            <a:chExt cx="8833757" cy="4453163"/>
          </a:xfrm>
        </p:grpSpPr>
        <p:pic>
          <p:nvPicPr>
            <p:cNvPr id="8" name="Google Shape;121;g1036b7059ed_0_36">
              <a:extLst>
                <a:ext uri="{FF2B5EF4-FFF2-40B4-BE49-F238E27FC236}">
                  <a16:creationId xmlns="" xmlns:a16="http://schemas.microsoft.com/office/drawing/2014/main" id="{4E14ED5D-10F1-43CA-A4DC-564354DB5B43}"/>
                </a:ext>
              </a:extLst>
            </p:cNvPr>
            <p:cNvPicPr preferRelativeResize="0"/>
            <p:nvPr/>
          </p:nvPicPr>
          <p:blipFill rotWithShape="1">
            <a:blip r:embed="rId2">
              <a:alphaModFix/>
            </a:blip>
            <a:srcRect l="1199" t="15767" r="2106" b="9302"/>
            <a:stretch/>
          </p:blipFill>
          <p:spPr>
            <a:xfrm>
              <a:off x="172346" y="779237"/>
              <a:ext cx="8833757" cy="4453163"/>
            </a:xfrm>
            <a:prstGeom prst="rect">
              <a:avLst/>
            </a:prstGeom>
            <a:noFill/>
            <a:ln>
              <a:noFill/>
            </a:ln>
          </p:spPr>
        </p:pic>
        <p:sp>
          <p:nvSpPr>
            <p:cNvPr id="6" name="Rechteck 5">
              <a:extLst>
                <a:ext uri="{FF2B5EF4-FFF2-40B4-BE49-F238E27FC236}">
                  <a16:creationId xmlns="" xmlns:a16="http://schemas.microsoft.com/office/drawing/2014/main" id="{29F73A91-6427-4F1C-BDB8-3F963F3B15A7}"/>
                </a:ext>
              </a:extLst>
            </p:cNvPr>
            <p:cNvSpPr/>
            <p:nvPr/>
          </p:nvSpPr>
          <p:spPr>
            <a:xfrm>
              <a:off x="8676822" y="779237"/>
              <a:ext cx="294832" cy="25339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extLst>
      <p:ext uri="{BB962C8B-B14F-4D97-AF65-F5344CB8AC3E}">
        <p14:creationId xmlns:p14="http://schemas.microsoft.com/office/powerpoint/2010/main" val="258555697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61;p75">
            <a:extLst>
              <a:ext uri="{FF2B5EF4-FFF2-40B4-BE49-F238E27FC236}">
                <a16:creationId xmlns="" xmlns:a16="http://schemas.microsoft.com/office/drawing/2014/main" id="{8ED12F99-0BED-4463-A65A-5EF1F62DD3C9}"/>
              </a:ext>
            </a:extLst>
          </p:cNvPr>
          <p:cNvGrpSpPr/>
          <p:nvPr/>
        </p:nvGrpSpPr>
        <p:grpSpPr>
          <a:xfrm>
            <a:off x="7820062" y="1928564"/>
            <a:ext cx="742381" cy="3112297"/>
            <a:chOff x="3085245" y="1030238"/>
            <a:chExt cx="858194" cy="3574417"/>
          </a:xfrm>
        </p:grpSpPr>
        <p:sp>
          <p:nvSpPr>
            <p:cNvPr id="4" name="Google Shape;1662;p75">
              <a:extLst>
                <a:ext uri="{FF2B5EF4-FFF2-40B4-BE49-F238E27FC236}">
                  <a16:creationId xmlns="" xmlns:a16="http://schemas.microsoft.com/office/drawing/2014/main" id="{C77CF77B-3C93-4087-9346-53BDA5E9924F}"/>
                </a:ext>
              </a:extLst>
            </p:cNvPr>
            <p:cNvSpPr/>
            <p:nvPr/>
          </p:nvSpPr>
          <p:spPr>
            <a:xfrm>
              <a:off x="3151397" y="4439169"/>
              <a:ext cx="706424" cy="165486"/>
            </a:xfrm>
            <a:custGeom>
              <a:avLst/>
              <a:gdLst/>
              <a:ahLst/>
              <a:cxnLst/>
              <a:rect l="l" t="t" r="r" b="b"/>
              <a:pathLst>
                <a:path w="41390" h="9696" extrusionOk="0">
                  <a:moveTo>
                    <a:pt x="20672" y="0"/>
                  </a:moveTo>
                  <a:cubicBezTo>
                    <a:pt x="9239" y="0"/>
                    <a:pt x="1" y="2150"/>
                    <a:pt x="1" y="4848"/>
                  </a:cubicBezTo>
                  <a:cubicBezTo>
                    <a:pt x="1" y="7546"/>
                    <a:pt x="9239" y="9696"/>
                    <a:pt x="20672" y="9696"/>
                  </a:cubicBezTo>
                  <a:cubicBezTo>
                    <a:pt x="32151" y="9696"/>
                    <a:pt x="41389" y="7546"/>
                    <a:pt x="41389" y="4848"/>
                  </a:cubicBezTo>
                  <a:cubicBezTo>
                    <a:pt x="41389" y="2150"/>
                    <a:pt x="32151" y="0"/>
                    <a:pt x="20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63;p75">
              <a:extLst>
                <a:ext uri="{FF2B5EF4-FFF2-40B4-BE49-F238E27FC236}">
                  <a16:creationId xmlns="" xmlns:a16="http://schemas.microsoft.com/office/drawing/2014/main" id="{97134CE4-E481-4710-A291-38F6F3C7CD9D}"/>
                </a:ext>
              </a:extLst>
            </p:cNvPr>
            <p:cNvGrpSpPr/>
            <p:nvPr/>
          </p:nvGrpSpPr>
          <p:grpSpPr>
            <a:xfrm>
              <a:off x="3085245" y="1030238"/>
              <a:ext cx="858194" cy="3519781"/>
              <a:chOff x="2322585" y="-286341"/>
              <a:chExt cx="4569723" cy="18742177"/>
            </a:xfrm>
          </p:grpSpPr>
          <p:sp>
            <p:nvSpPr>
              <p:cNvPr id="6" name="Google Shape;1664;p75">
                <a:extLst>
                  <a:ext uri="{FF2B5EF4-FFF2-40B4-BE49-F238E27FC236}">
                    <a16:creationId xmlns="" xmlns:a16="http://schemas.microsoft.com/office/drawing/2014/main" id="{6BCA16D3-CBC4-4BA4-8A12-DE6CAA6A8926}"/>
                  </a:ext>
                </a:extLst>
              </p:cNvPr>
              <p:cNvSpPr/>
              <p:nvPr/>
            </p:nvSpPr>
            <p:spPr>
              <a:xfrm>
                <a:off x="2469071" y="7952093"/>
                <a:ext cx="4219005" cy="8770892"/>
              </a:xfrm>
              <a:custGeom>
                <a:avLst/>
                <a:gdLst/>
                <a:ahLst/>
                <a:cxnLst/>
                <a:rect l="l" t="t" r="r" b="b"/>
                <a:pathLst>
                  <a:path w="46831" h="97357" extrusionOk="0">
                    <a:moveTo>
                      <a:pt x="5965" y="0"/>
                    </a:moveTo>
                    <a:cubicBezTo>
                      <a:pt x="5965" y="0"/>
                      <a:pt x="1" y="16218"/>
                      <a:pt x="11141" y="46978"/>
                    </a:cubicBezTo>
                    <a:cubicBezTo>
                      <a:pt x="11141" y="46978"/>
                      <a:pt x="10599" y="80153"/>
                      <a:pt x="13606" y="97356"/>
                    </a:cubicBezTo>
                    <a:lnTo>
                      <a:pt x="20162" y="97356"/>
                    </a:lnTo>
                    <a:lnTo>
                      <a:pt x="23416" y="45893"/>
                    </a:lnTo>
                    <a:lnTo>
                      <a:pt x="22380" y="14098"/>
                    </a:lnTo>
                    <a:lnTo>
                      <a:pt x="24451" y="14098"/>
                    </a:lnTo>
                    <a:lnTo>
                      <a:pt x="23416" y="45893"/>
                    </a:lnTo>
                    <a:lnTo>
                      <a:pt x="27113" y="97356"/>
                    </a:lnTo>
                    <a:lnTo>
                      <a:pt x="33570" y="97356"/>
                    </a:lnTo>
                    <a:cubicBezTo>
                      <a:pt x="36035" y="79216"/>
                      <a:pt x="35690" y="46978"/>
                      <a:pt x="35690" y="46978"/>
                    </a:cubicBezTo>
                    <a:cubicBezTo>
                      <a:pt x="46830" y="16218"/>
                      <a:pt x="40866" y="0"/>
                      <a:pt x="40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5;p75">
                <a:extLst>
                  <a:ext uri="{FF2B5EF4-FFF2-40B4-BE49-F238E27FC236}">
                    <a16:creationId xmlns="" xmlns:a16="http://schemas.microsoft.com/office/drawing/2014/main" id="{74956C82-420F-4311-95A6-E1A28DA15E9A}"/>
                  </a:ext>
                </a:extLst>
              </p:cNvPr>
              <p:cNvSpPr/>
              <p:nvPr/>
            </p:nvSpPr>
            <p:spPr>
              <a:xfrm>
                <a:off x="2779970" y="7956508"/>
                <a:ext cx="3512879" cy="1811980"/>
              </a:xfrm>
              <a:custGeom>
                <a:avLst/>
                <a:gdLst/>
                <a:ahLst/>
                <a:cxnLst/>
                <a:rect l="l" t="t" r="r" b="b"/>
                <a:pathLst>
                  <a:path w="38993" h="20113" extrusionOk="0">
                    <a:moveTo>
                      <a:pt x="2514" y="0"/>
                    </a:moveTo>
                    <a:cubicBezTo>
                      <a:pt x="2514" y="0"/>
                      <a:pt x="0" y="6852"/>
                      <a:pt x="1282" y="20113"/>
                    </a:cubicBezTo>
                    <a:lnTo>
                      <a:pt x="11387" y="17796"/>
                    </a:lnTo>
                    <a:lnTo>
                      <a:pt x="18979" y="16070"/>
                    </a:lnTo>
                    <a:lnTo>
                      <a:pt x="18929" y="14049"/>
                    </a:lnTo>
                    <a:lnTo>
                      <a:pt x="21000" y="14049"/>
                    </a:lnTo>
                    <a:lnTo>
                      <a:pt x="20950" y="15676"/>
                    </a:lnTo>
                    <a:lnTo>
                      <a:pt x="38992" y="11585"/>
                    </a:lnTo>
                    <a:cubicBezTo>
                      <a:pt x="38893" y="3944"/>
                      <a:pt x="37415" y="0"/>
                      <a:pt x="37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66;p75">
                <a:extLst>
                  <a:ext uri="{FF2B5EF4-FFF2-40B4-BE49-F238E27FC236}">
                    <a16:creationId xmlns="" xmlns:a16="http://schemas.microsoft.com/office/drawing/2014/main" id="{EC18141D-FAC2-46D0-8032-65C067DCF6D9}"/>
                  </a:ext>
                </a:extLst>
              </p:cNvPr>
              <p:cNvSpPr/>
              <p:nvPr/>
            </p:nvSpPr>
            <p:spPr>
              <a:xfrm>
                <a:off x="4463027" y="8259570"/>
                <a:ext cx="222162" cy="687387"/>
              </a:xfrm>
              <a:custGeom>
                <a:avLst/>
                <a:gdLst/>
                <a:ahLst/>
                <a:cxnLst/>
                <a:rect l="l" t="t" r="r" b="b"/>
                <a:pathLst>
                  <a:path w="2466" h="7630" extrusionOk="0">
                    <a:moveTo>
                      <a:pt x="2293" y="1"/>
                    </a:moveTo>
                    <a:cubicBezTo>
                      <a:pt x="2207" y="1"/>
                      <a:pt x="2121" y="62"/>
                      <a:pt x="2121" y="186"/>
                    </a:cubicBezTo>
                    <a:lnTo>
                      <a:pt x="2121" y="7284"/>
                    </a:lnTo>
                    <a:lnTo>
                      <a:pt x="247" y="7284"/>
                    </a:lnTo>
                    <a:cubicBezTo>
                      <a:pt x="1" y="7284"/>
                      <a:pt x="1" y="7629"/>
                      <a:pt x="247" y="7629"/>
                    </a:cubicBezTo>
                    <a:lnTo>
                      <a:pt x="2318" y="7629"/>
                    </a:lnTo>
                    <a:cubicBezTo>
                      <a:pt x="2367" y="7629"/>
                      <a:pt x="2466" y="7531"/>
                      <a:pt x="2466" y="7432"/>
                    </a:cubicBezTo>
                    <a:lnTo>
                      <a:pt x="2466" y="186"/>
                    </a:lnTo>
                    <a:cubicBezTo>
                      <a:pt x="2466" y="62"/>
                      <a:pt x="2379" y="1"/>
                      <a:pt x="2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67;p75">
                <a:extLst>
                  <a:ext uri="{FF2B5EF4-FFF2-40B4-BE49-F238E27FC236}">
                    <a16:creationId xmlns="" xmlns:a16="http://schemas.microsoft.com/office/drawing/2014/main" id="{AC0B53BC-5D23-49A3-A9E5-36DDCE407DF6}"/>
                  </a:ext>
                </a:extLst>
              </p:cNvPr>
              <p:cNvSpPr/>
              <p:nvPr/>
            </p:nvSpPr>
            <p:spPr>
              <a:xfrm>
                <a:off x="4467531" y="8339569"/>
                <a:ext cx="35586" cy="687297"/>
              </a:xfrm>
              <a:custGeom>
                <a:avLst/>
                <a:gdLst/>
                <a:ahLst/>
                <a:cxnLst/>
                <a:rect l="l" t="t" r="r" b="b"/>
                <a:pathLst>
                  <a:path w="395" h="7629" extrusionOk="0">
                    <a:moveTo>
                      <a:pt x="197" y="0"/>
                    </a:moveTo>
                    <a:cubicBezTo>
                      <a:pt x="99" y="0"/>
                      <a:pt x="0" y="62"/>
                      <a:pt x="0" y="185"/>
                    </a:cubicBezTo>
                    <a:lnTo>
                      <a:pt x="0" y="7431"/>
                    </a:lnTo>
                    <a:cubicBezTo>
                      <a:pt x="0" y="7530"/>
                      <a:pt x="99" y="7628"/>
                      <a:pt x="197" y="7628"/>
                    </a:cubicBezTo>
                    <a:cubicBezTo>
                      <a:pt x="296" y="7628"/>
                      <a:pt x="395" y="7530"/>
                      <a:pt x="395" y="7431"/>
                    </a:cubicBezTo>
                    <a:lnTo>
                      <a:pt x="395" y="185"/>
                    </a:lnTo>
                    <a:cubicBezTo>
                      <a:pt x="395" y="62"/>
                      <a:pt x="296" y="0"/>
                      <a:pt x="1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68;p75">
                <a:extLst>
                  <a:ext uri="{FF2B5EF4-FFF2-40B4-BE49-F238E27FC236}">
                    <a16:creationId xmlns="" xmlns:a16="http://schemas.microsoft.com/office/drawing/2014/main" id="{9E0BF86F-44DA-4A8F-8B68-79AAB1D4BA71}"/>
                  </a:ext>
                </a:extLst>
              </p:cNvPr>
              <p:cNvSpPr/>
              <p:nvPr/>
            </p:nvSpPr>
            <p:spPr>
              <a:xfrm>
                <a:off x="4720593" y="8289569"/>
                <a:ext cx="111171" cy="208829"/>
              </a:xfrm>
              <a:custGeom>
                <a:avLst/>
                <a:gdLst/>
                <a:ahLst/>
                <a:cxnLst/>
                <a:rect l="l" t="t" r="r" b="b"/>
                <a:pathLst>
                  <a:path w="1234" h="2318" extrusionOk="0">
                    <a:moveTo>
                      <a:pt x="642" y="346"/>
                    </a:moveTo>
                    <a:cubicBezTo>
                      <a:pt x="691" y="346"/>
                      <a:pt x="888" y="641"/>
                      <a:pt x="888" y="1134"/>
                    </a:cubicBezTo>
                    <a:cubicBezTo>
                      <a:pt x="888" y="1677"/>
                      <a:pt x="691" y="1972"/>
                      <a:pt x="642" y="1972"/>
                    </a:cubicBezTo>
                    <a:cubicBezTo>
                      <a:pt x="543" y="1972"/>
                      <a:pt x="346" y="1677"/>
                      <a:pt x="346" y="1134"/>
                    </a:cubicBezTo>
                    <a:cubicBezTo>
                      <a:pt x="346" y="641"/>
                      <a:pt x="543" y="346"/>
                      <a:pt x="642" y="346"/>
                    </a:cubicBezTo>
                    <a:close/>
                    <a:moveTo>
                      <a:pt x="642" y="1"/>
                    </a:moveTo>
                    <a:cubicBezTo>
                      <a:pt x="247" y="1"/>
                      <a:pt x="1" y="592"/>
                      <a:pt x="1" y="1134"/>
                    </a:cubicBezTo>
                    <a:cubicBezTo>
                      <a:pt x="1" y="1726"/>
                      <a:pt x="198" y="2317"/>
                      <a:pt x="642" y="2317"/>
                    </a:cubicBezTo>
                    <a:cubicBezTo>
                      <a:pt x="1036" y="2317"/>
                      <a:pt x="1233" y="1677"/>
                      <a:pt x="1233" y="1134"/>
                    </a:cubicBezTo>
                    <a:cubicBezTo>
                      <a:pt x="1233" y="592"/>
                      <a:pt x="1036" y="1"/>
                      <a:pt x="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69;p75">
                <a:extLst>
                  <a:ext uri="{FF2B5EF4-FFF2-40B4-BE49-F238E27FC236}">
                    <a16:creationId xmlns="" xmlns:a16="http://schemas.microsoft.com/office/drawing/2014/main" id="{AB5412D3-C037-407B-89A1-A124AA160BA0}"/>
                  </a:ext>
                </a:extLst>
              </p:cNvPr>
              <p:cNvSpPr/>
              <p:nvPr/>
            </p:nvSpPr>
            <p:spPr>
              <a:xfrm>
                <a:off x="2984204" y="8150201"/>
                <a:ext cx="528558" cy="579099"/>
              </a:xfrm>
              <a:custGeom>
                <a:avLst/>
                <a:gdLst/>
                <a:ahLst/>
                <a:cxnLst/>
                <a:rect l="l" t="t" r="r" b="b"/>
                <a:pathLst>
                  <a:path w="5867" h="6428" extrusionOk="0">
                    <a:moveTo>
                      <a:pt x="5642" y="0"/>
                    </a:moveTo>
                    <a:cubicBezTo>
                      <a:pt x="5575" y="0"/>
                      <a:pt x="5522" y="46"/>
                      <a:pt x="5522" y="118"/>
                    </a:cubicBezTo>
                    <a:cubicBezTo>
                      <a:pt x="4832" y="2879"/>
                      <a:pt x="2811" y="5097"/>
                      <a:pt x="149" y="6083"/>
                    </a:cubicBezTo>
                    <a:cubicBezTo>
                      <a:pt x="50" y="6132"/>
                      <a:pt x="1" y="6231"/>
                      <a:pt x="1" y="6329"/>
                    </a:cubicBezTo>
                    <a:cubicBezTo>
                      <a:pt x="50" y="6378"/>
                      <a:pt x="100" y="6428"/>
                      <a:pt x="198" y="6428"/>
                    </a:cubicBezTo>
                    <a:lnTo>
                      <a:pt x="247" y="6428"/>
                    </a:lnTo>
                    <a:cubicBezTo>
                      <a:pt x="3057" y="5442"/>
                      <a:pt x="5128" y="3076"/>
                      <a:pt x="5867" y="217"/>
                    </a:cubicBezTo>
                    <a:cubicBezTo>
                      <a:pt x="5867" y="118"/>
                      <a:pt x="5818" y="19"/>
                      <a:pt x="5719" y="19"/>
                    </a:cubicBezTo>
                    <a:cubicBezTo>
                      <a:pt x="5693" y="6"/>
                      <a:pt x="5666"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70;p75">
                <a:extLst>
                  <a:ext uri="{FF2B5EF4-FFF2-40B4-BE49-F238E27FC236}">
                    <a16:creationId xmlns="" xmlns:a16="http://schemas.microsoft.com/office/drawing/2014/main" id="{8F9C1FB3-44FD-4E49-9841-45921ED5491F}"/>
                  </a:ext>
                </a:extLst>
              </p:cNvPr>
              <p:cNvSpPr/>
              <p:nvPr/>
            </p:nvSpPr>
            <p:spPr>
              <a:xfrm>
                <a:off x="5679868" y="8150741"/>
                <a:ext cx="532972" cy="578558"/>
              </a:xfrm>
              <a:custGeom>
                <a:avLst/>
                <a:gdLst/>
                <a:ahLst/>
                <a:cxnLst/>
                <a:rect l="l" t="t" r="r" b="b"/>
                <a:pathLst>
                  <a:path w="5916" h="6422" extrusionOk="0">
                    <a:moveTo>
                      <a:pt x="251" y="0"/>
                    </a:moveTo>
                    <a:cubicBezTo>
                      <a:pt x="234" y="0"/>
                      <a:pt x="216" y="4"/>
                      <a:pt x="198" y="13"/>
                    </a:cubicBezTo>
                    <a:cubicBezTo>
                      <a:pt x="99" y="13"/>
                      <a:pt x="0" y="112"/>
                      <a:pt x="50" y="211"/>
                    </a:cubicBezTo>
                    <a:cubicBezTo>
                      <a:pt x="740" y="3070"/>
                      <a:pt x="2860" y="5436"/>
                      <a:pt x="5669" y="6422"/>
                    </a:cubicBezTo>
                    <a:lnTo>
                      <a:pt x="5719" y="6422"/>
                    </a:lnTo>
                    <a:cubicBezTo>
                      <a:pt x="5768" y="6422"/>
                      <a:pt x="5866" y="6372"/>
                      <a:pt x="5866" y="6323"/>
                    </a:cubicBezTo>
                    <a:cubicBezTo>
                      <a:pt x="5916" y="6225"/>
                      <a:pt x="5866" y="6126"/>
                      <a:pt x="5768" y="6077"/>
                    </a:cubicBezTo>
                    <a:cubicBezTo>
                      <a:pt x="3106" y="5140"/>
                      <a:pt x="1085" y="2873"/>
                      <a:pt x="395" y="161"/>
                    </a:cubicBezTo>
                    <a:cubicBezTo>
                      <a:pt x="395" y="81"/>
                      <a:pt x="329"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71;p75">
                <a:extLst>
                  <a:ext uri="{FF2B5EF4-FFF2-40B4-BE49-F238E27FC236}">
                    <a16:creationId xmlns="" xmlns:a16="http://schemas.microsoft.com/office/drawing/2014/main" id="{A14813A6-83C8-4970-B5AD-178DD80B92A5}"/>
                  </a:ext>
                </a:extLst>
              </p:cNvPr>
              <p:cNvSpPr/>
              <p:nvPr/>
            </p:nvSpPr>
            <p:spPr>
              <a:xfrm>
                <a:off x="4125550" y="9154341"/>
                <a:ext cx="895675" cy="85676"/>
              </a:xfrm>
              <a:custGeom>
                <a:avLst/>
                <a:gdLst/>
                <a:ahLst/>
                <a:cxnLst/>
                <a:rect l="l" t="t" r="r" b="b"/>
                <a:pathLst>
                  <a:path w="9942" h="951" extrusionOk="0">
                    <a:moveTo>
                      <a:pt x="193" y="1"/>
                    </a:moveTo>
                    <a:cubicBezTo>
                      <a:pt x="116" y="1"/>
                      <a:pt x="50" y="81"/>
                      <a:pt x="50" y="162"/>
                    </a:cubicBezTo>
                    <a:cubicBezTo>
                      <a:pt x="1" y="211"/>
                      <a:pt x="50" y="359"/>
                      <a:pt x="148" y="359"/>
                    </a:cubicBezTo>
                    <a:cubicBezTo>
                      <a:pt x="1775" y="753"/>
                      <a:pt x="3451" y="951"/>
                      <a:pt x="5078" y="951"/>
                    </a:cubicBezTo>
                    <a:cubicBezTo>
                      <a:pt x="6655" y="951"/>
                      <a:pt x="8233" y="753"/>
                      <a:pt x="9711" y="359"/>
                    </a:cubicBezTo>
                    <a:cubicBezTo>
                      <a:pt x="9942" y="313"/>
                      <a:pt x="9871" y="9"/>
                      <a:pt x="9660" y="9"/>
                    </a:cubicBezTo>
                    <a:cubicBezTo>
                      <a:pt x="9645" y="9"/>
                      <a:pt x="9629" y="11"/>
                      <a:pt x="9613" y="14"/>
                    </a:cubicBezTo>
                    <a:cubicBezTo>
                      <a:pt x="8085" y="384"/>
                      <a:pt x="6520" y="569"/>
                      <a:pt x="4948" y="569"/>
                    </a:cubicBezTo>
                    <a:cubicBezTo>
                      <a:pt x="3377" y="569"/>
                      <a:pt x="1800" y="384"/>
                      <a:pt x="247" y="14"/>
                    </a:cubicBezTo>
                    <a:cubicBezTo>
                      <a:pt x="229" y="5"/>
                      <a:pt x="211"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72;p75">
                <a:extLst>
                  <a:ext uri="{FF2B5EF4-FFF2-40B4-BE49-F238E27FC236}">
                    <a16:creationId xmlns="" xmlns:a16="http://schemas.microsoft.com/office/drawing/2014/main" id="{0FFC4D42-9FED-4D62-BEC3-4237F484FD25}"/>
                  </a:ext>
                </a:extLst>
              </p:cNvPr>
              <p:cNvSpPr/>
              <p:nvPr/>
            </p:nvSpPr>
            <p:spPr>
              <a:xfrm>
                <a:off x="4565188" y="9599654"/>
                <a:ext cx="235495" cy="5338103"/>
              </a:xfrm>
              <a:custGeom>
                <a:avLst/>
                <a:gdLst/>
                <a:ahLst/>
                <a:cxnLst/>
                <a:rect l="l" t="t" r="r" b="b"/>
                <a:pathLst>
                  <a:path w="2614" h="59253" extrusionOk="0">
                    <a:moveTo>
                      <a:pt x="1085" y="0"/>
                    </a:moveTo>
                    <a:cubicBezTo>
                      <a:pt x="987" y="0"/>
                      <a:pt x="888" y="99"/>
                      <a:pt x="888" y="198"/>
                    </a:cubicBezTo>
                    <a:lnTo>
                      <a:pt x="1" y="27654"/>
                    </a:lnTo>
                    <a:lnTo>
                      <a:pt x="2268" y="59055"/>
                    </a:lnTo>
                    <a:cubicBezTo>
                      <a:pt x="2268" y="59154"/>
                      <a:pt x="2317" y="59203"/>
                      <a:pt x="2416" y="59203"/>
                    </a:cubicBezTo>
                    <a:lnTo>
                      <a:pt x="2416" y="59252"/>
                    </a:lnTo>
                    <a:cubicBezTo>
                      <a:pt x="2515" y="59252"/>
                      <a:pt x="2613" y="59154"/>
                      <a:pt x="2564" y="59055"/>
                    </a:cubicBezTo>
                    <a:lnTo>
                      <a:pt x="346" y="27654"/>
                    </a:lnTo>
                    <a:lnTo>
                      <a:pt x="1233" y="198"/>
                    </a:lnTo>
                    <a:cubicBezTo>
                      <a:pt x="1233" y="99"/>
                      <a:pt x="1184" y="0"/>
                      <a:pt x="1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73;p75">
                <a:extLst>
                  <a:ext uri="{FF2B5EF4-FFF2-40B4-BE49-F238E27FC236}">
                    <a16:creationId xmlns="" xmlns:a16="http://schemas.microsoft.com/office/drawing/2014/main" id="{E73CDA15-3A6E-4A74-83ED-AC5838670484}"/>
                  </a:ext>
                </a:extLst>
              </p:cNvPr>
              <p:cNvSpPr/>
              <p:nvPr/>
            </p:nvSpPr>
            <p:spPr>
              <a:xfrm>
                <a:off x="3352851" y="2782835"/>
                <a:ext cx="2451439" cy="2064052"/>
              </a:xfrm>
              <a:custGeom>
                <a:avLst/>
                <a:gdLst/>
                <a:ahLst/>
                <a:cxnLst/>
                <a:rect l="l" t="t" r="r" b="b"/>
                <a:pathLst>
                  <a:path w="27211" h="22911" extrusionOk="0">
                    <a:moveTo>
                      <a:pt x="19817" y="1"/>
                    </a:moveTo>
                    <a:lnTo>
                      <a:pt x="13655" y="937"/>
                    </a:lnTo>
                    <a:lnTo>
                      <a:pt x="7493" y="1"/>
                    </a:lnTo>
                    <a:lnTo>
                      <a:pt x="7493" y="1"/>
                    </a:lnTo>
                    <a:lnTo>
                      <a:pt x="10254" y="11486"/>
                    </a:lnTo>
                    <a:lnTo>
                      <a:pt x="0" y="18634"/>
                    </a:lnTo>
                    <a:cubicBezTo>
                      <a:pt x="3436" y="21722"/>
                      <a:pt x="7419" y="22910"/>
                      <a:pt x="11555" y="22910"/>
                    </a:cubicBezTo>
                    <a:cubicBezTo>
                      <a:pt x="16794" y="22910"/>
                      <a:pt x="22280" y="21003"/>
                      <a:pt x="27211" y="18634"/>
                    </a:cubicBezTo>
                    <a:lnTo>
                      <a:pt x="16958" y="11486"/>
                    </a:lnTo>
                    <a:lnTo>
                      <a:pt x="19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74;p75">
                <a:extLst>
                  <a:ext uri="{FF2B5EF4-FFF2-40B4-BE49-F238E27FC236}">
                    <a16:creationId xmlns="" xmlns:a16="http://schemas.microsoft.com/office/drawing/2014/main" id="{75A33D59-1871-4AB6-BB88-1A0A07026FF7}"/>
                  </a:ext>
                </a:extLst>
              </p:cNvPr>
              <p:cNvSpPr/>
              <p:nvPr/>
            </p:nvSpPr>
            <p:spPr>
              <a:xfrm>
                <a:off x="4027893" y="2778421"/>
                <a:ext cx="1110269" cy="732792"/>
              </a:xfrm>
              <a:custGeom>
                <a:avLst/>
                <a:gdLst/>
                <a:ahLst/>
                <a:cxnLst/>
                <a:rect l="l" t="t" r="r" b="b"/>
                <a:pathLst>
                  <a:path w="12324" h="8134" extrusionOk="0">
                    <a:moveTo>
                      <a:pt x="12324" y="0"/>
                    </a:moveTo>
                    <a:lnTo>
                      <a:pt x="6162" y="986"/>
                    </a:lnTo>
                    <a:lnTo>
                      <a:pt x="0" y="0"/>
                    </a:lnTo>
                    <a:lnTo>
                      <a:pt x="0" y="0"/>
                    </a:lnTo>
                    <a:lnTo>
                      <a:pt x="1923" y="8134"/>
                    </a:lnTo>
                    <a:cubicBezTo>
                      <a:pt x="4880" y="7542"/>
                      <a:pt x="7838" y="6902"/>
                      <a:pt x="10795" y="6162"/>
                    </a:cubicBezTo>
                    <a:lnTo>
                      <a:pt x="123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75;p75">
                <a:extLst>
                  <a:ext uri="{FF2B5EF4-FFF2-40B4-BE49-F238E27FC236}">
                    <a16:creationId xmlns="" xmlns:a16="http://schemas.microsoft.com/office/drawing/2014/main" id="{08B3F5F7-271A-4900-BE54-9563A1FCC19F}"/>
                  </a:ext>
                </a:extLst>
              </p:cNvPr>
              <p:cNvSpPr/>
              <p:nvPr/>
            </p:nvSpPr>
            <p:spPr>
              <a:xfrm>
                <a:off x="3006456" y="4394901"/>
                <a:ext cx="3144231" cy="3810357"/>
              </a:xfrm>
              <a:custGeom>
                <a:avLst/>
                <a:gdLst/>
                <a:ahLst/>
                <a:cxnLst/>
                <a:rect l="l" t="t" r="r" b="b"/>
                <a:pathLst>
                  <a:path w="34901" h="42295" extrusionOk="0">
                    <a:moveTo>
                      <a:pt x="30021" y="0"/>
                    </a:moveTo>
                    <a:cubicBezTo>
                      <a:pt x="26816" y="1331"/>
                      <a:pt x="23366" y="2071"/>
                      <a:pt x="19915" y="2169"/>
                    </a:cubicBezTo>
                    <a:cubicBezTo>
                      <a:pt x="19043" y="2212"/>
                      <a:pt x="18163" y="2235"/>
                      <a:pt x="17280" y="2235"/>
                    </a:cubicBezTo>
                    <a:cubicBezTo>
                      <a:pt x="13026" y="2235"/>
                      <a:pt x="8701" y="1691"/>
                      <a:pt x="4782" y="99"/>
                    </a:cubicBezTo>
                    <a:lnTo>
                      <a:pt x="3057" y="1331"/>
                    </a:lnTo>
                    <a:cubicBezTo>
                      <a:pt x="3057" y="1331"/>
                      <a:pt x="7444" y="3944"/>
                      <a:pt x="6557" y="10648"/>
                    </a:cubicBezTo>
                    <a:cubicBezTo>
                      <a:pt x="5719" y="17401"/>
                      <a:pt x="0" y="39485"/>
                      <a:pt x="0" y="39485"/>
                    </a:cubicBezTo>
                    <a:cubicBezTo>
                      <a:pt x="0" y="39485"/>
                      <a:pt x="6162" y="41753"/>
                      <a:pt x="15873" y="42196"/>
                    </a:cubicBezTo>
                    <a:lnTo>
                      <a:pt x="16415" y="42295"/>
                    </a:lnTo>
                    <a:lnTo>
                      <a:pt x="18190" y="42295"/>
                    </a:lnTo>
                    <a:lnTo>
                      <a:pt x="19028" y="42196"/>
                    </a:lnTo>
                    <a:cubicBezTo>
                      <a:pt x="28788" y="41802"/>
                      <a:pt x="34901" y="39485"/>
                      <a:pt x="34901" y="39485"/>
                    </a:cubicBezTo>
                    <a:cubicBezTo>
                      <a:pt x="34901" y="39485"/>
                      <a:pt x="28936" y="17253"/>
                      <a:pt x="28049" y="10500"/>
                    </a:cubicBezTo>
                    <a:cubicBezTo>
                      <a:pt x="27211" y="3747"/>
                      <a:pt x="31894" y="1282"/>
                      <a:pt x="31894" y="1282"/>
                    </a:cubicBezTo>
                    <a:lnTo>
                      <a:pt x="3002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76;p75">
                <a:extLst>
                  <a:ext uri="{FF2B5EF4-FFF2-40B4-BE49-F238E27FC236}">
                    <a16:creationId xmlns="" xmlns:a16="http://schemas.microsoft.com/office/drawing/2014/main" id="{392997D3-C4EA-470F-8794-E38B1487E7A6}"/>
                  </a:ext>
                </a:extLst>
              </p:cNvPr>
              <p:cNvSpPr/>
              <p:nvPr/>
            </p:nvSpPr>
            <p:spPr>
              <a:xfrm>
                <a:off x="3552670" y="5638770"/>
                <a:ext cx="853423" cy="235045"/>
              </a:xfrm>
              <a:custGeom>
                <a:avLst/>
                <a:gdLst/>
                <a:ahLst/>
                <a:cxnLst/>
                <a:rect l="l" t="t" r="r" b="b"/>
                <a:pathLst>
                  <a:path w="9473" h="2609" extrusionOk="0">
                    <a:moveTo>
                      <a:pt x="9199" y="0"/>
                    </a:moveTo>
                    <a:cubicBezTo>
                      <a:pt x="9157" y="0"/>
                      <a:pt x="9113" y="14"/>
                      <a:pt x="9071" y="45"/>
                    </a:cubicBezTo>
                    <a:cubicBezTo>
                      <a:pt x="7297" y="1464"/>
                      <a:pt x="5116" y="2219"/>
                      <a:pt x="2875" y="2219"/>
                    </a:cubicBezTo>
                    <a:cubicBezTo>
                      <a:pt x="2001" y="2219"/>
                      <a:pt x="1118" y="2104"/>
                      <a:pt x="247" y="1869"/>
                    </a:cubicBezTo>
                    <a:cubicBezTo>
                      <a:pt x="148" y="1869"/>
                      <a:pt x="50" y="1918"/>
                      <a:pt x="50" y="2017"/>
                    </a:cubicBezTo>
                    <a:cubicBezTo>
                      <a:pt x="1" y="2116"/>
                      <a:pt x="99" y="2214"/>
                      <a:pt x="198" y="2214"/>
                    </a:cubicBezTo>
                    <a:cubicBezTo>
                      <a:pt x="1036" y="2461"/>
                      <a:pt x="1923" y="2608"/>
                      <a:pt x="2810" y="2608"/>
                    </a:cubicBezTo>
                    <a:cubicBezTo>
                      <a:pt x="5176" y="2608"/>
                      <a:pt x="7493" y="1770"/>
                      <a:pt x="9317" y="341"/>
                    </a:cubicBezTo>
                    <a:cubicBezTo>
                      <a:pt x="9472" y="186"/>
                      <a:pt x="9353" y="0"/>
                      <a:pt x="9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77;p75">
                <a:extLst>
                  <a:ext uri="{FF2B5EF4-FFF2-40B4-BE49-F238E27FC236}">
                    <a16:creationId xmlns="" xmlns:a16="http://schemas.microsoft.com/office/drawing/2014/main" id="{4D8F4CE6-72D5-4EE6-BF16-30C555E335C9}"/>
                  </a:ext>
                </a:extLst>
              </p:cNvPr>
              <p:cNvSpPr/>
              <p:nvPr/>
            </p:nvSpPr>
            <p:spPr>
              <a:xfrm>
                <a:off x="4737079" y="5636878"/>
                <a:ext cx="849639" cy="236937"/>
              </a:xfrm>
              <a:custGeom>
                <a:avLst/>
                <a:gdLst/>
                <a:ahLst/>
                <a:cxnLst/>
                <a:rect l="l" t="t" r="r" b="b"/>
                <a:pathLst>
                  <a:path w="9431" h="2630" extrusionOk="0">
                    <a:moveTo>
                      <a:pt x="225" y="1"/>
                    </a:moveTo>
                    <a:cubicBezTo>
                      <a:pt x="89" y="1"/>
                      <a:pt x="1" y="200"/>
                      <a:pt x="114" y="313"/>
                    </a:cubicBezTo>
                    <a:cubicBezTo>
                      <a:pt x="1987" y="1791"/>
                      <a:pt x="4254" y="2629"/>
                      <a:pt x="6621" y="2629"/>
                    </a:cubicBezTo>
                    <a:cubicBezTo>
                      <a:pt x="7508" y="2580"/>
                      <a:pt x="8395" y="2482"/>
                      <a:pt x="9282" y="2235"/>
                    </a:cubicBezTo>
                    <a:cubicBezTo>
                      <a:pt x="9381" y="2186"/>
                      <a:pt x="9430" y="2087"/>
                      <a:pt x="9381" y="2038"/>
                    </a:cubicBezTo>
                    <a:cubicBezTo>
                      <a:pt x="9381" y="1957"/>
                      <a:pt x="9315" y="1877"/>
                      <a:pt x="9238" y="1877"/>
                    </a:cubicBezTo>
                    <a:cubicBezTo>
                      <a:pt x="9220" y="1877"/>
                      <a:pt x="9202" y="1881"/>
                      <a:pt x="9184" y="1890"/>
                    </a:cubicBezTo>
                    <a:cubicBezTo>
                      <a:pt x="8326" y="2125"/>
                      <a:pt x="7450" y="2240"/>
                      <a:pt x="6577" y="2240"/>
                    </a:cubicBezTo>
                    <a:cubicBezTo>
                      <a:pt x="4340" y="2240"/>
                      <a:pt x="2133" y="1485"/>
                      <a:pt x="360" y="66"/>
                    </a:cubicBezTo>
                    <a:cubicBezTo>
                      <a:pt x="314" y="20"/>
                      <a:pt x="267"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78;p75">
                <a:extLst>
                  <a:ext uri="{FF2B5EF4-FFF2-40B4-BE49-F238E27FC236}">
                    <a16:creationId xmlns="" xmlns:a16="http://schemas.microsoft.com/office/drawing/2014/main" id="{08F7E88A-2A6E-48BE-9491-D9C316B0FFD3}"/>
                  </a:ext>
                </a:extLst>
              </p:cNvPr>
              <p:cNvSpPr/>
              <p:nvPr/>
            </p:nvSpPr>
            <p:spPr>
              <a:xfrm>
                <a:off x="2322585" y="4510396"/>
                <a:ext cx="2415944" cy="3003961"/>
              </a:xfrm>
              <a:custGeom>
                <a:avLst/>
                <a:gdLst/>
                <a:ahLst/>
                <a:cxnLst/>
                <a:rect l="l" t="t" r="r" b="b"/>
                <a:pathLst>
                  <a:path w="26817" h="33344" extrusionOk="0">
                    <a:moveTo>
                      <a:pt x="10648" y="0"/>
                    </a:moveTo>
                    <a:cubicBezTo>
                      <a:pt x="10648" y="0"/>
                      <a:pt x="0" y="27309"/>
                      <a:pt x="6359" y="31401"/>
                    </a:cubicBezTo>
                    <a:cubicBezTo>
                      <a:pt x="6359" y="31401"/>
                      <a:pt x="8503" y="33344"/>
                      <a:pt x="13094" y="33344"/>
                    </a:cubicBezTo>
                    <a:cubicBezTo>
                      <a:pt x="16378" y="33344"/>
                      <a:pt x="20915" y="32349"/>
                      <a:pt x="26816" y="28936"/>
                    </a:cubicBezTo>
                    <a:lnTo>
                      <a:pt x="11584" y="22675"/>
                    </a:lnTo>
                    <a:lnTo>
                      <a:pt x="14197" y="10943"/>
                    </a:lnTo>
                    <a:cubicBezTo>
                      <a:pt x="14197" y="10943"/>
                      <a:pt x="16169" y="3451"/>
                      <a:pt x="10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79;p75">
                <a:extLst>
                  <a:ext uri="{FF2B5EF4-FFF2-40B4-BE49-F238E27FC236}">
                    <a16:creationId xmlns="" xmlns:a16="http://schemas.microsoft.com/office/drawing/2014/main" id="{6BE95675-2F75-460C-9FE5-042B89423BC8}"/>
                  </a:ext>
                </a:extLst>
              </p:cNvPr>
              <p:cNvSpPr/>
              <p:nvPr/>
            </p:nvSpPr>
            <p:spPr>
              <a:xfrm>
                <a:off x="2717809" y="6881827"/>
                <a:ext cx="506306" cy="586306"/>
              </a:xfrm>
              <a:custGeom>
                <a:avLst/>
                <a:gdLst/>
                <a:ahLst/>
                <a:cxnLst/>
                <a:rect l="l" t="t" r="r" b="b"/>
                <a:pathLst>
                  <a:path w="5620" h="6508" extrusionOk="0">
                    <a:moveTo>
                      <a:pt x="1430" y="0"/>
                    </a:moveTo>
                    <a:cubicBezTo>
                      <a:pt x="937" y="0"/>
                      <a:pt x="444" y="99"/>
                      <a:pt x="0" y="247"/>
                    </a:cubicBezTo>
                    <a:cubicBezTo>
                      <a:pt x="148" y="2514"/>
                      <a:pt x="740" y="4240"/>
                      <a:pt x="1972" y="5078"/>
                    </a:cubicBezTo>
                    <a:cubicBezTo>
                      <a:pt x="2859" y="5768"/>
                      <a:pt x="3845" y="6261"/>
                      <a:pt x="4930" y="6507"/>
                    </a:cubicBezTo>
                    <a:cubicBezTo>
                      <a:pt x="5373" y="5817"/>
                      <a:pt x="5620" y="5028"/>
                      <a:pt x="5620" y="4190"/>
                    </a:cubicBezTo>
                    <a:cubicBezTo>
                      <a:pt x="5620" y="1873"/>
                      <a:pt x="3747" y="0"/>
                      <a:pt x="1430" y="0"/>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80;p75">
                <a:extLst>
                  <a:ext uri="{FF2B5EF4-FFF2-40B4-BE49-F238E27FC236}">
                    <a16:creationId xmlns="" xmlns:a16="http://schemas.microsoft.com/office/drawing/2014/main" id="{A2FCFF60-1E91-45C4-976F-1BBE2DBC4DC7}"/>
                  </a:ext>
                </a:extLst>
              </p:cNvPr>
              <p:cNvSpPr/>
              <p:nvPr/>
            </p:nvSpPr>
            <p:spPr>
              <a:xfrm>
                <a:off x="3197446" y="4510396"/>
                <a:ext cx="506306" cy="1221350"/>
              </a:xfrm>
              <a:custGeom>
                <a:avLst/>
                <a:gdLst/>
                <a:ahLst/>
                <a:cxnLst/>
                <a:rect l="l" t="t" r="r" b="b"/>
                <a:pathLst>
                  <a:path w="5620" h="13557" extrusionOk="0">
                    <a:moveTo>
                      <a:pt x="937" y="0"/>
                    </a:moveTo>
                    <a:lnTo>
                      <a:pt x="0" y="2514"/>
                    </a:lnTo>
                    <a:cubicBezTo>
                      <a:pt x="3697" y="5965"/>
                      <a:pt x="3894" y="13556"/>
                      <a:pt x="3894" y="13556"/>
                    </a:cubicBezTo>
                    <a:lnTo>
                      <a:pt x="4683" y="9613"/>
                    </a:lnTo>
                    <a:cubicBezTo>
                      <a:pt x="5620" y="2021"/>
                      <a:pt x="937" y="0"/>
                      <a:pt x="93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1;p75">
                <a:extLst>
                  <a:ext uri="{FF2B5EF4-FFF2-40B4-BE49-F238E27FC236}">
                    <a16:creationId xmlns="" xmlns:a16="http://schemas.microsoft.com/office/drawing/2014/main" id="{8B3EF6B8-19F4-4844-AFB2-EAB77AF3DE60}"/>
                  </a:ext>
                </a:extLst>
              </p:cNvPr>
              <p:cNvSpPr/>
              <p:nvPr/>
            </p:nvSpPr>
            <p:spPr>
              <a:xfrm>
                <a:off x="3055285" y="4510396"/>
                <a:ext cx="3837023" cy="2862069"/>
              </a:xfrm>
              <a:custGeom>
                <a:avLst/>
                <a:gdLst/>
                <a:ahLst/>
                <a:cxnLst/>
                <a:rect l="l" t="t" r="r" b="b"/>
                <a:pathLst>
                  <a:path w="42591" h="31769" extrusionOk="0">
                    <a:moveTo>
                      <a:pt x="31352" y="0"/>
                    </a:moveTo>
                    <a:cubicBezTo>
                      <a:pt x="25190" y="3401"/>
                      <a:pt x="28148" y="12817"/>
                      <a:pt x="28148" y="12817"/>
                    </a:cubicBezTo>
                    <a:lnTo>
                      <a:pt x="30662" y="24894"/>
                    </a:lnTo>
                    <a:cubicBezTo>
                      <a:pt x="30662" y="24894"/>
                      <a:pt x="10887" y="20948"/>
                      <a:pt x="6085" y="20948"/>
                    </a:cubicBezTo>
                    <a:cubicBezTo>
                      <a:pt x="6026" y="20948"/>
                      <a:pt x="5970" y="20949"/>
                      <a:pt x="5916" y="20950"/>
                    </a:cubicBezTo>
                    <a:cubicBezTo>
                      <a:pt x="1430" y="21049"/>
                      <a:pt x="1" y="26028"/>
                      <a:pt x="1" y="26028"/>
                    </a:cubicBezTo>
                    <a:lnTo>
                      <a:pt x="6212" y="25239"/>
                    </a:lnTo>
                    <a:cubicBezTo>
                      <a:pt x="6212" y="25239"/>
                      <a:pt x="19858" y="31769"/>
                      <a:pt x="29912" y="31769"/>
                    </a:cubicBezTo>
                    <a:cubicBezTo>
                      <a:pt x="33220" y="31769"/>
                      <a:pt x="36140" y="31062"/>
                      <a:pt x="38056" y="29182"/>
                    </a:cubicBezTo>
                    <a:cubicBezTo>
                      <a:pt x="42591" y="24795"/>
                      <a:pt x="31352" y="0"/>
                      <a:pt x="3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82;p75">
                <a:extLst>
                  <a:ext uri="{FF2B5EF4-FFF2-40B4-BE49-F238E27FC236}">
                    <a16:creationId xmlns="" xmlns:a16="http://schemas.microsoft.com/office/drawing/2014/main" id="{DEF673E8-50D9-4E04-A1D3-EC7C2379AD1C}"/>
                  </a:ext>
                </a:extLst>
              </p:cNvPr>
              <p:cNvSpPr/>
              <p:nvPr/>
            </p:nvSpPr>
            <p:spPr>
              <a:xfrm>
                <a:off x="6106173" y="6615342"/>
                <a:ext cx="488648" cy="675134"/>
              </a:xfrm>
              <a:custGeom>
                <a:avLst/>
                <a:gdLst/>
                <a:ahLst/>
                <a:cxnLst/>
                <a:rect l="l" t="t" r="r" b="b"/>
                <a:pathLst>
                  <a:path w="5424" h="7494" extrusionOk="0">
                    <a:moveTo>
                      <a:pt x="4191" y="1"/>
                    </a:moveTo>
                    <a:cubicBezTo>
                      <a:pt x="1874" y="1"/>
                      <a:pt x="1" y="1874"/>
                      <a:pt x="1" y="4191"/>
                    </a:cubicBezTo>
                    <a:cubicBezTo>
                      <a:pt x="1" y="5472"/>
                      <a:pt x="592" y="6705"/>
                      <a:pt x="1578" y="7493"/>
                    </a:cubicBezTo>
                    <a:cubicBezTo>
                      <a:pt x="2564" y="7099"/>
                      <a:pt x="3451" y="6557"/>
                      <a:pt x="4191" y="5817"/>
                    </a:cubicBezTo>
                    <a:cubicBezTo>
                      <a:pt x="5226" y="4831"/>
                      <a:pt x="5423" y="2761"/>
                      <a:pt x="5127" y="148"/>
                    </a:cubicBezTo>
                    <a:cubicBezTo>
                      <a:pt x="4832" y="50"/>
                      <a:pt x="4536" y="1"/>
                      <a:pt x="4191"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83;p75">
                <a:extLst>
                  <a:ext uri="{FF2B5EF4-FFF2-40B4-BE49-F238E27FC236}">
                    <a16:creationId xmlns="" xmlns:a16="http://schemas.microsoft.com/office/drawing/2014/main" id="{A15B23AB-22C9-45B9-853E-5E7C18FAEE83}"/>
                  </a:ext>
                </a:extLst>
              </p:cNvPr>
              <p:cNvSpPr/>
              <p:nvPr/>
            </p:nvSpPr>
            <p:spPr>
              <a:xfrm>
                <a:off x="5302392" y="4510396"/>
                <a:ext cx="679549" cy="1070359"/>
              </a:xfrm>
              <a:custGeom>
                <a:avLst/>
                <a:gdLst/>
                <a:ahLst/>
                <a:cxnLst/>
                <a:rect l="l" t="t" r="r" b="b"/>
                <a:pathLst>
                  <a:path w="7543" h="11881" extrusionOk="0">
                    <a:moveTo>
                      <a:pt x="6409" y="0"/>
                    </a:moveTo>
                    <a:cubicBezTo>
                      <a:pt x="0" y="3549"/>
                      <a:pt x="3007" y="11880"/>
                      <a:pt x="3007" y="11880"/>
                    </a:cubicBezTo>
                    <a:cubicBezTo>
                      <a:pt x="2761" y="4141"/>
                      <a:pt x="7542" y="2662"/>
                      <a:pt x="7542" y="2662"/>
                    </a:cubicBezTo>
                    <a:lnTo>
                      <a:pt x="6409"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84;p75">
                <a:extLst>
                  <a:ext uri="{FF2B5EF4-FFF2-40B4-BE49-F238E27FC236}">
                    <a16:creationId xmlns="" xmlns:a16="http://schemas.microsoft.com/office/drawing/2014/main" id="{09536B64-10E3-488D-8FF0-B786F2166515}"/>
                  </a:ext>
                </a:extLst>
              </p:cNvPr>
              <p:cNvSpPr/>
              <p:nvPr/>
            </p:nvSpPr>
            <p:spPr>
              <a:xfrm>
                <a:off x="3041951" y="6388857"/>
                <a:ext cx="2513691" cy="985945"/>
              </a:xfrm>
              <a:custGeom>
                <a:avLst/>
                <a:gdLst/>
                <a:ahLst/>
                <a:cxnLst/>
                <a:rect l="l" t="t" r="r" b="b"/>
                <a:pathLst>
                  <a:path w="27902" h="10944" extrusionOk="0">
                    <a:moveTo>
                      <a:pt x="6064" y="1"/>
                    </a:moveTo>
                    <a:cubicBezTo>
                      <a:pt x="1578" y="50"/>
                      <a:pt x="50" y="5078"/>
                      <a:pt x="50" y="5127"/>
                    </a:cubicBezTo>
                    <a:cubicBezTo>
                      <a:pt x="1" y="5177"/>
                      <a:pt x="1" y="5226"/>
                      <a:pt x="50" y="5226"/>
                    </a:cubicBezTo>
                    <a:cubicBezTo>
                      <a:pt x="50" y="5275"/>
                      <a:pt x="99" y="5275"/>
                      <a:pt x="149" y="5275"/>
                    </a:cubicBezTo>
                    <a:lnTo>
                      <a:pt x="6360" y="4536"/>
                    </a:lnTo>
                    <a:cubicBezTo>
                      <a:pt x="7050" y="4831"/>
                      <a:pt x="18387" y="10106"/>
                      <a:pt x="27803" y="10944"/>
                    </a:cubicBezTo>
                    <a:cubicBezTo>
                      <a:pt x="27852" y="10944"/>
                      <a:pt x="27901" y="10895"/>
                      <a:pt x="27901" y="10796"/>
                    </a:cubicBezTo>
                    <a:cubicBezTo>
                      <a:pt x="27901" y="10747"/>
                      <a:pt x="27852" y="10697"/>
                      <a:pt x="27803" y="10697"/>
                    </a:cubicBezTo>
                    <a:cubicBezTo>
                      <a:pt x="18240" y="9859"/>
                      <a:pt x="6557" y="4339"/>
                      <a:pt x="6458" y="4289"/>
                    </a:cubicBezTo>
                    <a:lnTo>
                      <a:pt x="6360" y="4289"/>
                    </a:lnTo>
                    <a:lnTo>
                      <a:pt x="346" y="5029"/>
                    </a:lnTo>
                    <a:cubicBezTo>
                      <a:pt x="642" y="4141"/>
                      <a:pt x="2219" y="296"/>
                      <a:pt x="6064" y="198"/>
                    </a:cubicBezTo>
                    <a:cubicBezTo>
                      <a:pt x="6083" y="207"/>
                      <a:pt x="6100" y="211"/>
                      <a:pt x="6115" y="211"/>
                    </a:cubicBezTo>
                    <a:cubicBezTo>
                      <a:pt x="6180" y="211"/>
                      <a:pt x="6212" y="139"/>
                      <a:pt x="6212" y="99"/>
                    </a:cubicBezTo>
                    <a:cubicBezTo>
                      <a:pt x="6212" y="50"/>
                      <a:pt x="6163" y="1"/>
                      <a:pt x="60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85;p75">
                <a:extLst>
                  <a:ext uri="{FF2B5EF4-FFF2-40B4-BE49-F238E27FC236}">
                    <a16:creationId xmlns="" xmlns:a16="http://schemas.microsoft.com/office/drawing/2014/main" id="{F92AEF81-9CE6-4C26-BDAF-843081490D16}"/>
                  </a:ext>
                </a:extLst>
              </p:cNvPr>
              <p:cNvSpPr/>
              <p:nvPr/>
            </p:nvSpPr>
            <p:spPr>
              <a:xfrm>
                <a:off x="4352036" y="6224353"/>
                <a:ext cx="1874142" cy="528738"/>
              </a:xfrm>
              <a:custGeom>
                <a:avLst/>
                <a:gdLst/>
                <a:ahLst/>
                <a:cxnLst/>
                <a:rect l="l" t="t" r="r" b="b"/>
                <a:pathLst>
                  <a:path w="20803" h="5869" extrusionOk="0">
                    <a:moveTo>
                      <a:pt x="13538" y="1"/>
                    </a:moveTo>
                    <a:cubicBezTo>
                      <a:pt x="13161" y="1"/>
                      <a:pt x="12817" y="17"/>
                      <a:pt x="12521" y="52"/>
                    </a:cubicBezTo>
                    <a:cubicBezTo>
                      <a:pt x="10057" y="397"/>
                      <a:pt x="1" y="2911"/>
                      <a:pt x="1" y="2911"/>
                    </a:cubicBezTo>
                    <a:lnTo>
                      <a:pt x="16268" y="5869"/>
                    </a:lnTo>
                    <a:lnTo>
                      <a:pt x="15923" y="4390"/>
                    </a:lnTo>
                    <a:lnTo>
                      <a:pt x="15923" y="4390"/>
                    </a:lnTo>
                    <a:cubicBezTo>
                      <a:pt x="17303" y="4488"/>
                      <a:pt x="19472" y="5770"/>
                      <a:pt x="19472" y="5770"/>
                    </a:cubicBezTo>
                    <a:lnTo>
                      <a:pt x="19965" y="4883"/>
                    </a:lnTo>
                    <a:cubicBezTo>
                      <a:pt x="18535" y="4045"/>
                      <a:pt x="17056" y="3453"/>
                      <a:pt x="15479" y="3010"/>
                    </a:cubicBezTo>
                    <a:cubicBezTo>
                      <a:pt x="15565" y="2993"/>
                      <a:pt x="15672" y="2986"/>
                      <a:pt x="15794" y="2986"/>
                    </a:cubicBezTo>
                    <a:cubicBezTo>
                      <a:pt x="17144" y="2986"/>
                      <a:pt x="20458" y="3897"/>
                      <a:pt x="20458" y="3897"/>
                    </a:cubicBezTo>
                    <a:lnTo>
                      <a:pt x="20803" y="2911"/>
                    </a:lnTo>
                    <a:cubicBezTo>
                      <a:pt x="20704" y="2517"/>
                      <a:pt x="14690" y="1482"/>
                      <a:pt x="14690" y="1482"/>
                    </a:cubicBezTo>
                    <a:cubicBezTo>
                      <a:pt x="14986" y="1383"/>
                      <a:pt x="15516" y="1346"/>
                      <a:pt x="16144" y="1346"/>
                    </a:cubicBezTo>
                    <a:cubicBezTo>
                      <a:pt x="18030" y="1346"/>
                      <a:pt x="20803" y="1679"/>
                      <a:pt x="20803" y="1679"/>
                    </a:cubicBezTo>
                    <a:lnTo>
                      <a:pt x="20803" y="841"/>
                    </a:lnTo>
                    <a:cubicBezTo>
                      <a:pt x="20803" y="841"/>
                      <a:pt x="16298" y="1"/>
                      <a:pt x="13538" y="1"/>
                    </a:cubicBez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86;p75">
                <a:extLst>
                  <a:ext uri="{FF2B5EF4-FFF2-40B4-BE49-F238E27FC236}">
                    <a16:creationId xmlns="" xmlns:a16="http://schemas.microsoft.com/office/drawing/2014/main" id="{8C3C040C-079E-44EB-9D62-49F622F4AF48}"/>
                  </a:ext>
                </a:extLst>
              </p:cNvPr>
              <p:cNvSpPr/>
              <p:nvPr/>
            </p:nvSpPr>
            <p:spPr>
              <a:xfrm>
                <a:off x="4289874" y="6471469"/>
                <a:ext cx="1754232" cy="343783"/>
              </a:xfrm>
              <a:custGeom>
                <a:avLst/>
                <a:gdLst/>
                <a:ahLst/>
                <a:cxnLst/>
                <a:rect l="l" t="t" r="r" b="b"/>
                <a:pathLst>
                  <a:path w="19472" h="3816" extrusionOk="0">
                    <a:moveTo>
                      <a:pt x="101" y="1"/>
                    </a:moveTo>
                    <a:cubicBezTo>
                      <a:pt x="53" y="1"/>
                      <a:pt x="0" y="47"/>
                      <a:pt x="0" y="119"/>
                    </a:cubicBezTo>
                    <a:cubicBezTo>
                      <a:pt x="0" y="168"/>
                      <a:pt x="50" y="217"/>
                      <a:pt x="99" y="217"/>
                    </a:cubicBezTo>
                    <a:cubicBezTo>
                      <a:pt x="198" y="267"/>
                      <a:pt x="10894" y="1795"/>
                      <a:pt x="16958" y="3274"/>
                    </a:cubicBezTo>
                    <a:lnTo>
                      <a:pt x="19324" y="3816"/>
                    </a:lnTo>
                    <a:cubicBezTo>
                      <a:pt x="19373" y="3816"/>
                      <a:pt x="19422" y="3767"/>
                      <a:pt x="19422" y="3717"/>
                    </a:cubicBezTo>
                    <a:cubicBezTo>
                      <a:pt x="19472" y="3668"/>
                      <a:pt x="19422" y="3569"/>
                      <a:pt x="19373" y="3569"/>
                    </a:cubicBezTo>
                    <a:lnTo>
                      <a:pt x="17007" y="3027"/>
                    </a:lnTo>
                    <a:cubicBezTo>
                      <a:pt x="10944" y="1598"/>
                      <a:pt x="247" y="20"/>
                      <a:pt x="148" y="20"/>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87;p75">
                <a:extLst>
                  <a:ext uri="{FF2B5EF4-FFF2-40B4-BE49-F238E27FC236}">
                    <a16:creationId xmlns="" xmlns:a16="http://schemas.microsoft.com/office/drawing/2014/main" id="{56280879-0B97-459D-90FB-83A9A237DF94}"/>
                  </a:ext>
                </a:extLst>
              </p:cNvPr>
              <p:cNvSpPr/>
              <p:nvPr/>
            </p:nvSpPr>
            <p:spPr>
              <a:xfrm>
                <a:off x="5462302" y="6218497"/>
                <a:ext cx="772792" cy="534594"/>
              </a:xfrm>
              <a:custGeom>
                <a:avLst/>
                <a:gdLst/>
                <a:ahLst/>
                <a:cxnLst/>
                <a:rect l="l" t="t" r="r" b="b"/>
                <a:pathLst>
                  <a:path w="8578" h="5934" extrusionOk="0">
                    <a:moveTo>
                      <a:pt x="1315" y="0"/>
                    </a:moveTo>
                    <a:cubicBezTo>
                      <a:pt x="882" y="0"/>
                      <a:pt x="485" y="21"/>
                      <a:pt x="148" y="68"/>
                    </a:cubicBezTo>
                    <a:cubicBezTo>
                      <a:pt x="49" y="68"/>
                      <a:pt x="0" y="117"/>
                      <a:pt x="49" y="216"/>
                    </a:cubicBezTo>
                    <a:cubicBezTo>
                      <a:pt x="49" y="265"/>
                      <a:pt x="99" y="314"/>
                      <a:pt x="148" y="314"/>
                    </a:cubicBezTo>
                    <a:cubicBezTo>
                      <a:pt x="468" y="272"/>
                      <a:pt x="845" y="254"/>
                      <a:pt x="1259" y="254"/>
                    </a:cubicBezTo>
                    <a:cubicBezTo>
                      <a:pt x="3777" y="254"/>
                      <a:pt x="7653" y="927"/>
                      <a:pt x="8331" y="1054"/>
                    </a:cubicBezTo>
                    <a:lnTo>
                      <a:pt x="8331" y="1645"/>
                    </a:lnTo>
                    <a:cubicBezTo>
                      <a:pt x="7737" y="1608"/>
                      <a:pt x="5240" y="1347"/>
                      <a:pt x="3581" y="1347"/>
                    </a:cubicBezTo>
                    <a:cubicBezTo>
                      <a:pt x="3038" y="1347"/>
                      <a:pt x="2584" y="1375"/>
                      <a:pt x="2317" y="1448"/>
                    </a:cubicBezTo>
                    <a:cubicBezTo>
                      <a:pt x="2268" y="1497"/>
                      <a:pt x="2218" y="1547"/>
                      <a:pt x="2218" y="1596"/>
                    </a:cubicBezTo>
                    <a:cubicBezTo>
                      <a:pt x="2218" y="1645"/>
                      <a:pt x="2268" y="1694"/>
                      <a:pt x="2317" y="1694"/>
                    </a:cubicBezTo>
                    <a:cubicBezTo>
                      <a:pt x="5028" y="2187"/>
                      <a:pt x="7986" y="2828"/>
                      <a:pt x="8331" y="3075"/>
                    </a:cubicBezTo>
                    <a:lnTo>
                      <a:pt x="8035" y="3863"/>
                    </a:lnTo>
                    <a:cubicBezTo>
                      <a:pt x="7464" y="3644"/>
                      <a:pt x="4742" y="2994"/>
                      <a:pt x="3492" y="2994"/>
                    </a:cubicBezTo>
                    <a:cubicBezTo>
                      <a:pt x="3339" y="2994"/>
                      <a:pt x="3208" y="3004"/>
                      <a:pt x="3106" y="3025"/>
                    </a:cubicBezTo>
                    <a:cubicBezTo>
                      <a:pt x="3056" y="3025"/>
                      <a:pt x="3007" y="3075"/>
                      <a:pt x="3007" y="3124"/>
                    </a:cubicBezTo>
                    <a:cubicBezTo>
                      <a:pt x="3007" y="3173"/>
                      <a:pt x="3056" y="3223"/>
                      <a:pt x="3106" y="3272"/>
                    </a:cubicBezTo>
                    <a:cubicBezTo>
                      <a:pt x="4634" y="3666"/>
                      <a:pt x="6113" y="4258"/>
                      <a:pt x="7493" y="4997"/>
                    </a:cubicBezTo>
                    <a:lnTo>
                      <a:pt x="7098" y="5737"/>
                    </a:lnTo>
                    <a:cubicBezTo>
                      <a:pt x="6655" y="5441"/>
                      <a:pt x="4831" y="4455"/>
                      <a:pt x="3599" y="4356"/>
                    </a:cubicBezTo>
                    <a:lnTo>
                      <a:pt x="3549" y="4356"/>
                    </a:lnTo>
                    <a:lnTo>
                      <a:pt x="2761" y="4997"/>
                    </a:lnTo>
                    <a:cubicBezTo>
                      <a:pt x="2711" y="5046"/>
                      <a:pt x="2711" y="5145"/>
                      <a:pt x="2761" y="5194"/>
                    </a:cubicBezTo>
                    <a:lnTo>
                      <a:pt x="2908" y="5194"/>
                    </a:lnTo>
                    <a:lnTo>
                      <a:pt x="3648" y="4553"/>
                    </a:lnTo>
                    <a:cubicBezTo>
                      <a:pt x="4979" y="4701"/>
                      <a:pt x="7098" y="5934"/>
                      <a:pt x="7098" y="5934"/>
                    </a:cubicBezTo>
                    <a:lnTo>
                      <a:pt x="7148" y="5934"/>
                    </a:lnTo>
                    <a:cubicBezTo>
                      <a:pt x="7197" y="5934"/>
                      <a:pt x="7197" y="5934"/>
                      <a:pt x="7246" y="5884"/>
                    </a:cubicBezTo>
                    <a:lnTo>
                      <a:pt x="7739" y="4997"/>
                    </a:lnTo>
                    <a:cubicBezTo>
                      <a:pt x="7739" y="4899"/>
                      <a:pt x="7739" y="4849"/>
                      <a:pt x="7690" y="4800"/>
                    </a:cubicBezTo>
                    <a:cubicBezTo>
                      <a:pt x="6507" y="4159"/>
                      <a:pt x="5275" y="3617"/>
                      <a:pt x="3993" y="3223"/>
                    </a:cubicBezTo>
                    <a:lnTo>
                      <a:pt x="3993" y="3223"/>
                    </a:lnTo>
                    <a:cubicBezTo>
                      <a:pt x="5373" y="3420"/>
                      <a:pt x="6704" y="3715"/>
                      <a:pt x="8084" y="4061"/>
                    </a:cubicBezTo>
                    <a:cubicBezTo>
                      <a:pt x="8099" y="4075"/>
                      <a:pt x="8113" y="4081"/>
                      <a:pt x="8128" y="4081"/>
                    </a:cubicBezTo>
                    <a:cubicBezTo>
                      <a:pt x="8162" y="4081"/>
                      <a:pt x="8197" y="4046"/>
                      <a:pt x="8232" y="4011"/>
                    </a:cubicBezTo>
                    <a:lnTo>
                      <a:pt x="8577" y="3075"/>
                    </a:lnTo>
                    <a:cubicBezTo>
                      <a:pt x="8577" y="3025"/>
                      <a:pt x="8577" y="3025"/>
                      <a:pt x="8577" y="2976"/>
                    </a:cubicBezTo>
                    <a:cubicBezTo>
                      <a:pt x="8429" y="2631"/>
                      <a:pt x="5324" y="1990"/>
                      <a:pt x="3056" y="1596"/>
                    </a:cubicBezTo>
                    <a:cubicBezTo>
                      <a:pt x="4880" y="1596"/>
                      <a:pt x="6655" y="1694"/>
                      <a:pt x="8429" y="1892"/>
                    </a:cubicBezTo>
                    <a:lnTo>
                      <a:pt x="8528" y="1892"/>
                    </a:lnTo>
                    <a:cubicBezTo>
                      <a:pt x="8577" y="1892"/>
                      <a:pt x="8577" y="1842"/>
                      <a:pt x="8577" y="1793"/>
                    </a:cubicBezTo>
                    <a:lnTo>
                      <a:pt x="8577" y="955"/>
                    </a:lnTo>
                    <a:cubicBezTo>
                      <a:pt x="8577" y="906"/>
                      <a:pt x="8528" y="856"/>
                      <a:pt x="8479" y="856"/>
                    </a:cubicBezTo>
                    <a:cubicBezTo>
                      <a:pt x="8266" y="814"/>
                      <a:pt x="4050" y="0"/>
                      <a:pt x="1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88;p75">
                <a:extLst>
                  <a:ext uri="{FF2B5EF4-FFF2-40B4-BE49-F238E27FC236}">
                    <a16:creationId xmlns="" xmlns:a16="http://schemas.microsoft.com/office/drawing/2014/main" id="{F806B90D-B42A-4781-966C-492FC3367FDF}"/>
                  </a:ext>
                </a:extLst>
              </p:cNvPr>
              <p:cNvSpPr/>
              <p:nvPr/>
            </p:nvSpPr>
            <p:spPr>
              <a:xfrm>
                <a:off x="5586626" y="1396264"/>
                <a:ext cx="492252" cy="622882"/>
              </a:xfrm>
              <a:custGeom>
                <a:avLst/>
                <a:gdLst/>
                <a:ahLst/>
                <a:cxnLst/>
                <a:rect l="l" t="t" r="r" b="b"/>
                <a:pathLst>
                  <a:path w="5464" h="6914" extrusionOk="0">
                    <a:moveTo>
                      <a:pt x="2843" y="1"/>
                    </a:moveTo>
                    <a:cubicBezTo>
                      <a:pt x="740" y="1"/>
                      <a:pt x="740" y="2279"/>
                      <a:pt x="740" y="2279"/>
                    </a:cubicBezTo>
                    <a:lnTo>
                      <a:pt x="0" y="6913"/>
                    </a:lnTo>
                    <a:cubicBezTo>
                      <a:pt x="16" y="6913"/>
                      <a:pt x="32" y="6913"/>
                      <a:pt x="48" y="6913"/>
                    </a:cubicBezTo>
                    <a:cubicBezTo>
                      <a:pt x="4346" y="6913"/>
                      <a:pt x="5463" y="208"/>
                      <a:pt x="3106" y="12"/>
                    </a:cubicBezTo>
                    <a:cubicBezTo>
                      <a:pt x="3015" y="4"/>
                      <a:pt x="2927" y="1"/>
                      <a:pt x="2843" y="1"/>
                    </a:cubicBez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89;p75">
                <a:extLst>
                  <a:ext uri="{FF2B5EF4-FFF2-40B4-BE49-F238E27FC236}">
                    <a16:creationId xmlns="" xmlns:a16="http://schemas.microsoft.com/office/drawing/2014/main" id="{346EE228-0474-4656-81D2-6F27A0FD37C9}"/>
                  </a:ext>
                </a:extLst>
              </p:cNvPr>
              <p:cNvSpPr/>
              <p:nvPr/>
            </p:nvSpPr>
            <p:spPr>
              <a:xfrm>
                <a:off x="5684283" y="1438066"/>
                <a:ext cx="262162" cy="465585"/>
              </a:xfrm>
              <a:custGeom>
                <a:avLst/>
                <a:gdLst/>
                <a:ahLst/>
                <a:cxnLst/>
                <a:rect l="l" t="t" r="r" b="b"/>
                <a:pathLst>
                  <a:path w="2910" h="5168" extrusionOk="0">
                    <a:moveTo>
                      <a:pt x="1762" y="1"/>
                    </a:moveTo>
                    <a:cubicBezTo>
                      <a:pt x="987" y="1"/>
                      <a:pt x="395" y="739"/>
                      <a:pt x="395" y="780"/>
                    </a:cubicBezTo>
                    <a:cubicBezTo>
                      <a:pt x="292" y="849"/>
                      <a:pt x="380" y="941"/>
                      <a:pt x="477" y="941"/>
                    </a:cubicBezTo>
                    <a:cubicBezTo>
                      <a:pt x="519" y="941"/>
                      <a:pt x="562" y="924"/>
                      <a:pt x="592" y="879"/>
                    </a:cubicBezTo>
                    <a:cubicBezTo>
                      <a:pt x="592" y="879"/>
                      <a:pt x="1136" y="227"/>
                      <a:pt x="1818" y="227"/>
                    </a:cubicBezTo>
                    <a:cubicBezTo>
                      <a:pt x="1932" y="227"/>
                      <a:pt x="2050" y="245"/>
                      <a:pt x="2170" y="287"/>
                    </a:cubicBezTo>
                    <a:cubicBezTo>
                      <a:pt x="2219" y="337"/>
                      <a:pt x="2318" y="386"/>
                      <a:pt x="2367" y="484"/>
                    </a:cubicBezTo>
                    <a:cubicBezTo>
                      <a:pt x="1973" y="829"/>
                      <a:pt x="1" y="2604"/>
                      <a:pt x="1" y="5069"/>
                    </a:cubicBezTo>
                    <a:cubicBezTo>
                      <a:pt x="1" y="5118"/>
                      <a:pt x="50" y="5167"/>
                      <a:pt x="99" y="5167"/>
                    </a:cubicBezTo>
                    <a:cubicBezTo>
                      <a:pt x="198" y="5167"/>
                      <a:pt x="247" y="5118"/>
                      <a:pt x="247" y="5069"/>
                    </a:cubicBezTo>
                    <a:cubicBezTo>
                      <a:pt x="247" y="2752"/>
                      <a:pt x="2022" y="1125"/>
                      <a:pt x="2465" y="731"/>
                    </a:cubicBezTo>
                    <a:cubicBezTo>
                      <a:pt x="2515" y="780"/>
                      <a:pt x="2515" y="879"/>
                      <a:pt x="2564" y="977"/>
                    </a:cubicBezTo>
                    <a:cubicBezTo>
                      <a:pt x="2712" y="1963"/>
                      <a:pt x="2268" y="3738"/>
                      <a:pt x="1480" y="4428"/>
                    </a:cubicBezTo>
                    <a:cubicBezTo>
                      <a:pt x="1430" y="4477"/>
                      <a:pt x="1430" y="4576"/>
                      <a:pt x="1480" y="4625"/>
                    </a:cubicBezTo>
                    <a:lnTo>
                      <a:pt x="1578" y="4625"/>
                    </a:lnTo>
                    <a:cubicBezTo>
                      <a:pt x="1578" y="4650"/>
                      <a:pt x="1591" y="4662"/>
                      <a:pt x="1603" y="4662"/>
                    </a:cubicBezTo>
                    <a:cubicBezTo>
                      <a:pt x="1615" y="4662"/>
                      <a:pt x="1627" y="4650"/>
                      <a:pt x="1627" y="4625"/>
                    </a:cubicBezTo>
                    <a:cubicBezTo>
                      <a:pt x="2465" y="3836"/>
                      <a:pt x="2909" y="1963"/>
                      <a:pt x="2761" y="928"/>
                    </a:cubicBezTo>
                    <a:cubicBezTo>
                      <a:pt x="2761" y="731"/>
                      <a:pt x="2712" y="583"/>
                      <a:pt x="2613" y="484"/>
                    </a:cubicBezTo>
                    <a:cubicBezTo>
                      <a:pt x="2515" y="287"/>
                      <a:pt x="2416" y="189"/>
                      <a:pt x="2219" y="90"/>
                    </a:cubicBezTo>
                    <a:cubicBezTo>
                      <a:pt x="2062" y="27"/>
                      <a:pt x="1908" y="1"/>
                      <a:pt x="1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90;p75">
                <a:extLst>
                  <a:ext uri="{FF2B5EF4-FFF2-40B4-BE49-F238E27FC236}">
                    <a16:creationId xmlns="" xmlns:a16="http://schemas.microsoft.com/office/drawing/2014/main" id="{C92892E1-F403-46C3-B02D-C70C15CE8D43}"/>
                  </a:ext>
                </a:extLst>
              </p:cNvPr>
              <p:cNvSpPr/>
              <p:nvPr/>
            </p:nvSpPr>
            <p:spPr>
              <a:xfrm>
                <a:off x="3069429" y="1396264"/>
                <a:ext cx="492252" cy="622882"/>
              </a:xfrm>
              <a:custGeom>
                <a:avLst/>
                <a:gdLst/>
                <a:ahLst/>
                <a:cxnLst/>
                <a:rect l="l" t="t" r="r" b="b"/>
                <a:pathLst>
                  <a:path w="5464" h="6914" extrusionOk="0">
                    <a:moveTo>
                      <a:pt x="2620" y="1"/>
                    </a:moveTo>
                    <a:cubicBezTo>
                      <a:pt x="2536" y="1"/>
                      <a:pt x="2449" y="4"/>
                      <a:pt x="2358" y="12"/>
                    </a:cubicBezTo>
                    <a:cubicBezTo>
                      <a:pt x="0" y="208"/>
                      <a:pt x="1117" y="6913"/>
                      <a:pt x="5416" y="6913"/>
                    </a:cubicBezTo>
                    <a:cubicBezTo>
                      <a:pt x="5432" y="6913"/>
                      <a:pt x="5447" y="6913"/>
                      <a:pt x="5463" y="6913"/>
                    </a:cubicBezTo>
                    <a:lnTo>
                      <a:pt x="4724" y="2279"/>
                    </a:lnTo>
                    <a:cubicBezTo>
                      <a:pt x="4724" y="2279"/>
                      <a:pt x="4724" y="1"/>
                      <a:pt x="2620" y="1"/>
                    </a:cubicBezTo>
                    <a:close/>
                  </a:path>
                </a:pathLst>
              </a:custGeom>
              <a:solidFill>
                <a:srgbClr val="B95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91;p75">
                <a:extLst>
                  <a:ext uri="{FF2B5EF4-FFF2-40B4-BE49-F238E27FC236}">
                    <a16:creationId xmlns="" xmlns:a16="http://schemas.microsoft.com/office/drawing/2014/main" id="{56D8A06E-D368-40B9-9AAF-9B92A79948C2}"/>
                  </a:ext>
                </a:extLst>
              </p:cNvPr>
              <p:cNvSpPr/>
              <p:nvPr/>
            </p:nvSpPr>
            <p:spPr>
              <a:xfrm>
                <a:off x="3201861" y="1438066"/>
                <a:ext cx="266576" cy="465585"/>
              </a:xfrm>
              <a:custGeom>
                <a:avLst/>
                <a:gdLst/>
                <a:ahLst/>
                <a:cxnLst/>
                <a:rect l="l" t="t" r="r" b="b"/>
                <a:pathLst>
                  <a:path w="2959" h="5168" extrusionOk="0">
                    <a:moveTo>
                      <a:pt x="1168" y="1"/>
                    </a:moveTo>
                    <a:cubicBezTo>
                      <a:pt x="1015" y="1"/>
                      <a:pt x="855" y="27"/>
                      <a:pt x="690" y="90"/>
                    </a:cubicBezTo>
                    <a:cubicBezTo>
                      <a:pt x="543" y="139"/>
                      <a:pt x="395" y="287"/>
                      <a:pt x="345" y="435"/>
                    </a:cubicBezTo>
                    <a:cubicBezTo>
                      <a:pt x="247" y="583"/>
                      <a:pt x="198" y="731"/>
                      <a:pt x="198" y="928"/>
                    </a:cubicBezTo>
                    <a:cubicBezTo>
                      <a:pt x="0" y="1963"/>
                      <a:pt x="493" y="3836"/>
                      <a:pt x="1331" y="4625"/>
                    </a:cubicBezTo>
                    <a:lnTo>
                      <a:pt x="1430" y="4625"/>
                    </a:lnTo>
                    <a:cubicBezTo>
                      <a:pt x="1430" y="4625"/>
                      <a:pt x="1479" y="4576"/>
                      <a:pt x="1479" y="4576"/>
                    </a:cubicBezTo>
                    <a:cubicBezTo>
                      <a:pt x="1528" y="4527"/>
                      <a:pt x="1528" y="4428"/>
                      <a:pt x="1479" y="4379"/>
                    </a:cubicBezTo>
                    <a:cubicBezTo>
                      <a:pt x="690" y="3689"/>
                      <a:pt x="247" y="1914"/>
                      <a:pt x="444" y="928"/>
                    </a:cubicBezTo>
                    <a:cubicBezTo>
                      <a:pt x="444" y="829"/>
                      <a:pt x="444" y="731"/>
                      <a:pt x="493" y="682"/>
                    </a:cubicBezTo>
                    <a:cubicBezTo>
                      <a:pt x="986" y="1076"/>
                      <a:pt x="2712" y="2752"/>
                      <a:pt x="2712" y="5019"/>
                    </a:cubicBezTo>
                    <a:cubicBezTo>
                      <a:pt x="2712" y="5118"/>
                      <a:pt x="2761" y="5167"/>
                      <a:pt x="2859" y="5167"/>
                    </a:cubicBezTo>
                    <a:cubicBezTo>
                      <a:pt x="2909" y="5167"/>
                      <a:pt x="2958" y="5069"/>
                      <a:pt x="2958" y="5019"/>
                    </a:cubicBezTo>
                    <a:cubicBezTo>
                      <a:pt x="2909" y="2604"/>
                      <a:pt x="986" y="829"/>
                      <a:pt x="592" y="484"/>
                    </a:cubicBezTo>
                    <a:cubicBezTo>
                      <a:pt x="592" y="386"/>
                      <a:pt x="690" y="337"/>
                      <a:pt x="789" y="287"/>
                    </a:cubicBezTo>
                    <a:cubicBezTo>
                      <a:pt x="919" y="234"/>
                      <a:pt x="1047" y="211"/>
                      <a:pt x="1171" y="211"/>
                    </a:cubicBezTo>
                    <a:cubicBezTo>
                      <a:pt x="1839" y="211"/>
                      <a:pt x="2366" y="879"/>
                      <a:pt x="2366" y="879"/>
                    </a:cubicBezTo>
                    <a:cubicBezTo>
                      <a:pt x="2396" y="924"/>
                      <a:pt x="2435" y="941"/>
                      <a:pt x="2473" y="941"/>
                    </a:cubicBezTo>
                    <a:cubicBezTo>
                      <a:pt x="2558" y="941"/>
                      <a:pt x="2632" y="849"/>
                      <a:pt x="2564" y="780"/>
                    </a:cubicBezTo>
                    <a:cubicBezTo>
                      <a:pt x="2564" y="739"/>
                      <a:pt x="1972"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92;p75">
                <a:extLst>
                  <a:ext uri="{FF2B5EF4-FFF2-40B4-BE49-F238E27FC236}">
                    <a16:creationId xmlns="" xmlns:a16="http://schemas.microsoft.com/office/drawing/2014/main" id="{1EA5C91D-84F3-43BE-A557-756B0EEAFBCB}"/>
                  </a:ext>
                </a:extLst>
              </p:cNvPr>
              <p:cNvSpPr/>
              <p:nvPr/>
            </p:nvSpPr>
            <p:spPr>
              <a:xfrm>
                <a:off x="5617707" y="1883019"/>
                <a:ext cx="102252" cy="630180"/>
              </a:xfrm>
              <a:custGeom>
                <a:avLst/>
                <a:gdLst/>
                <a:ahLst/>
                <a:cxnLst/>
                <a:rect l="l" t="t" r="r" b="b"/>
                <a:pathLst>
                  <a:path w="1135" h="6995" extrusionOk="0">
                    <a:moveTo>
                      <a:pt x="631" y="1"/>
                    </a:moveTo>
                    <a:cubicBezTo>
                      <a:pt x="518" y="1"/>
                      <a:pt x="400" y="41"/>
                      <a:pt x="296" y="130"/>
                    </a:cubicBezTo>
                    <a:cubicBezTo>
                      <a:pt x="0" y="376"/>
                      <a:pt x="99" y="918"/>
                      <a:pt x="543" y="1017"/>
                    </a:cubicBezTo>
                    <a:lnTo>
                      <a:pt x="543" y="6883"/>
                    </a:lnTo>
                    <a:cubicBezTo>
                      <a:pt x="518" y="6957"/>
                      <a:pt x="580" y="6994"/>
                      <a:pt x="647" y="6994"/>
                    </a:cubicBezTo>
                    <a:cubicBezTo>
                      <a:pt x="715" y="6994"/>
                      <a:pt x="789" y="6957"/>
                      <a:pt x="789" y="6883"/>
                    </a:cubicBezTo>
                    <a:lnTo>
                      <a:pt x="789" y="1017"/>
                    </a:lnTo>
                    <a:cubicBezTo>
                      <a:pt x="986" y="968"/>
                      <a:pt x="1134" y="771"/>
                      <a:pt x="1134" y="524"/>
                    </a:cubicBezTo>
                    <a:cubicBezTo>
                      <a:pt x="1134" y="214"/>
                      <a:pt x="894"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1693;p75">
                <a:extLst>
                  <a:ext uri="{FF2B5EF4-FFF2-40B4-BE49-F238E27FC236}">
                    <a16:creationId xmlns="" xmlns:a16="http://schemas.microsoft.com/office/drawing/2014/main" id="{73C4430F-8717-4F95-A104-8152AB701901}"/>
                  </a:ext>
                </a:extLst>
              </p:cNvPr>
              <p:cNvGrpSpPr/>
              <p:nvPr/>
            </p:nvGrpSpPr>
            <p:grpSpPr>
              <a:xfrm>
                <a:off x="5351221" y="2338783"/>
                <a:ext cx="644053" cy="643963"/>
                <a:chOff x="5351221" y="2338783"/>
                <a:chExt cx="644053" cy="643963"/>
              </a:xfrm>
            </p:grpSpPr>
            <p:sp>
              <p:nvSpPr>
                <p:cNvPr id="76" name="Google Shape;1694;p75">
                  <a:extLst>
                    <a:ext uri="{FF2B5EF4-FFF2-40B4-BE49-F238E27FC236}">
                      <a16:creationId xmlns="" xmlns:a16="http://schemas.microsoft.com/office/drawing/2014/main" id="{69C7CA1B-B58E-4650-AA5E-8506A165C1A1}"/>
                    </a:ext>
                  </a:extLst>
                </p:cNvPr>
                <p:cNvSpPr/>
                <p:nvPr/>
              </p:nvSpPr>
              <p:spPr>
                <a:xfrm>
                  <a:off x="5351221" y="2338783"/>
                  <a:ext cx="644053" cy="643963"/>
                </a:xfrm>
                <a:custGeom>
                  <a:avLst/>
                  <a:gdLst/>
                  <a:ahLst/>
                  <a:cxnLst/>
                  <a:rect l="l" t="t" r="r" b="b"/>
                  <a:pathLst>
                    <a:path w="7149" h="7148" extrusionOk="0">
                      <a:moveTo>
                        <a:pt x="3599" y="0"/>
                      </a:moveTo>
                      <a:cubicBezTo>
                        <a:pt x="1627" y="0"/>
                        <a:pt x="1" y="1627"/>
                        <a:pt x="1" y="3599"/>
                      </a:cubicBezTo>
                      <a:cubicBezTo>
                        <a:pt x="1" y="5570"/>
                        <a:pt x="1627" y="7148"/>
                        <a:pt x="3599" y="7148"/>
                      </a:cubicBezTo>
                      <a:cubicBezTo>
                        <a:pt x="5571" y="7148"/>
                        <a:pt x="7148" y="5570"/>
                        <a:pt x="7148" y="3599"/>
                      </a:cubicBezTo>
                      <a:cubicBezTo>
                        <a:pt x="7148" y="1627"/>
                        <a:pt x="5571"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95;p75">
                  <a:extLst>
                    <a:ext uri="{FF2B5EF4-FFF2-40B4-BE49-F238E27FC236}">
                      <a16:creationId xmlns="" xmlns:a16="http://schemas.microsoft.com/office/drawing/2014/main" id="{1E9365EC-3928-420B-8106-85D0C07C744E}"/>
                    </a:ext>
                  </a:extLst>
                </p:cNvPr>
                <p:cNvSpPr/>
                <p:nvPr/>
              </p:nvSpPr>
              <p:spPr>
                <a:xfrm>
                  <a:off x="5608788" y="2383197"/>
                  <a:ext cx="133333" cy="284234"/>
                </a:xfrm>
                <a:custGeom>
                  <a:avLst/>
                  <a:gdLst/>
                  <a:ahLst/>
                  <a:cxnLst/>
                  <a:rect l="l" t="t" r="r" b="b"/>
                  <a:pathLst>
                    <a:path w="1480" h="3155" extrusionOk="0">
                      <a:moveTo>
                        <a:pt x="740" y="0"/>
                      </a:moveTo>
                      <a:cubicBezTo>
                        <a:pt x="1" y="0"/>
                        <a:pt x="740" y="3155"/>
                        <a:pt x="740" y="3155"/>
                      </a:cubicBezTo>
                      <a:cubicBezTo>
                        <a:pt x="740" y="3155"/>
                        <a:pt x="1480" y="0"/>
                        <a:pt x="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96;p75">
                  <a:extLst>
                    <a:ext uri="{FF2B5EF4-FFF2-40B4-BE49-F238E27FC236}">
                      <a16:creationId xmlns="" xmlns:a16="http://schemas.microsoft.com/office/drawing/2014/main" id="{23441B08-0C77-41B2-9272-01580DA2BB9B}"/>
                    </a:ext>
                  </a:extLst>
                </p:cNvPr>
                <p:cNvSpPr/>
                <p:nvPr/>
              </p:nvSpPr>
              <p:spPr>
                <a:xfrm>
                  <a:off x="5608788" y="2654097"/>
                  <a:ext cx="133333" cy="284234"/>
                </a:xfrm>
                <a:custGeom>
                  <a:avLst/>
                  <a:gdLst/>
                  <a:ahLst/>
                  <a:cxnLst/>
                  <a:rect l="l" t="t" r="r" b="b"/>
                  <a:pathLst>
                    <a:path w="1480" h="3155" extrusionOk="0">
                      <a:moveTo>
                        <a:pt x="740" y="0"/>
                      </a:moveTo>
                      <a:cubicBezTo>
                        <a:pt x="740" y="0"/>
                        <a:pt x="1" y="3155"/>
                        <a:pt x="740" y="3155"/>
                      </a:cubicBezTo>
                      <a:cubicBezTo>
                        <a:pt x="1480" y="3155"/>
                        <a:pt x="740" y="0"/>
                        <a:pt x="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97;p75">
                  <a:extLst>
                    <a:ext uri="{FF2B5EF4-FFF2-40B4-BE49-F238E27FC236}">
                      <a16:creationId xmlns="" xmlns:a16="http://schemas.microsoft.com/office/drawing/2014/main" id="{3A2A783D-9B85-481B-AE4F-879AFA64769C}"/>
                    </a:ext>
                  </a:extLst>
                </p:cNvPr>
                <p:cNvSpPr/>
                <p:nvPr/>
              </p:nvSpPr>
              <p:spPr>
                <a:xfrm>
                  <a:off x="5670950" y="2395720"/>
                  <a:ext cx="151081" cy="271711"/>
                </a:xfrm>
                <a:custGeom>
                  <a:avLst/>
                  <a:gdLst/>
                  <a:ahLst/>
                  <a:cxnLst/>
                  <a:rect l="l" t="t" r="r" b="b"/>
                  <a:pathLst>
                    <a:path w="1677" h="3016" extrusionOk="0">
                      <a:moveTo>
                        <a:pt x="926" y="0"/>
                      </a:moveTo>
                      <a:cubicBezTo>
                        <a:pt x="279" y="0"/>
                        <a:pt x="1" y="3016"/>
                        <a:pt x="1" y="3016"/>
                      </a:cubicBezTo>
                      <a:cubicBezTo>
                        <a:pt x="1" y="3016"/>
                        <a:pt x="1677" y="256"/>
                        <a:pt x="987" y="9"/>
                      </a:cubicBezTo>
                      <a:cubicBezTo>
                        <a:pt x="966" y="3"/>
                        <a:pt x="946" y="0"/>
                        <a:pt x="9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98;p75">
                  <a:extLst>
                    <a:ext uri="{FF2B5EF4-FFF2-40B4-BE49-F238E27FC236}">
                      <a16:creationId xmlns="" xmlns:a16="http://schemas.microsoft.com/office/drawing/2014/main" id="{3F9F1C17-3AC6-42E9-90C8-A82807DB22D5}"/>
                    </a:ext>
                  </a:extLst>
                </p:cNvPr>
                <p:cNvSpPr/>
                <p:nvPr/>
              </p:nvSpPr>
              <p:spPr>
                <a:xfrm>
                  <a:off x="5524464" y="2654097"/>
                  <a:ext cx="151081" cy="272162"/>
                </a:xfrm>
                <a:custGeom>
                  <a:avLst/>
                  <a:gdLst/>
                  <a:ahLst/>
                  <a:cxnLst/>
                  <a:rect l="l" t="t" r="r" b="b"/>
                  <a:pathLst>
                    <a:path w="1677" h="3021" extrusionOk="0">
                      <a:moveTo>
                        <a:pt x="1676" y="0"/>
                      </a:moveTo>
                      <a:cubicBezTo>
                        <a:pt x="1676" y="0"/>
                        <a:pt x="0" y="2761"/>
                        <a:pt x="740" y="3007"/>
                      </a:cubicBezTo>
                      <a:cubicBezTo>
                        <a:pt x="765" y="3016"/>
                        <a:pt x="789" y="3020"/>
                        <a:pt x="813" y="3020"/>
                      </a:cubicBezTo>
                      <a:cubicBezTo>
                        <a:pt x="1447" y="3020"/>
                        <a:pt x="1676"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99;p75">
                  <a:extLst>
                    <a:ext uri="{FF2B5EF4-FFF2-40B4-BE49-F238E27FC236}">
                      <a16:creationId xmlns="" xmlns:a16="http://schemas.microsoft.com/office/drawing/2014/main" id="{E3F542EE-CC30-4FD4-A4E0-22701326D8FD}"/>
                    </a:ext>
                  </a:extLst>
                </p:cNvPr>
                <p:cNvSpPr/>
                <p:nvPr/>
              </p:nvSpPr>
              <p:spPr>
                <a:xfrm>
                  <a:off x="5670950" y="2432476"/>
                  <a:ext cx="222162" cy="234955"/>
                </a:xfrm>
                <a:custGeom>
                  <a:avLst/>
                  <a:gdLst/>
                  <a:ahLst/>
                  <a:cxnLst/>
                  <a:rect l="l" t="t" r="r" b="b"/>
                  <a:pathLst>
                    <a:path w="2466" h="2608" extrusionOk="0">
                      <a:moveTo>
                        <a:pt x="1694" y="0"/>
                      </a:moveTo>
                      <a:cubicBezTo>
                        <a:pt x="1070" y="0"/>
                        <a:pt x="1" y="2608"/>
                        <a:pt x="1" y="2608"/>
                      </a:cubicBezTo>
                      <a:cubicBezTo>
                        <a:pt x="1" y="2608"/>
                        <a:pt x="2466" y="488"/>
                        <a:pt x="1825" y="45"/>
                      </a:cubicBezTo>
                      <a:cubicBezTo>
                        <a:pt x="1784" y="14"/>
                        <a:pt x="1740" y="0"/>
                        <a:pt x="16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00;p75">
                  <a:extLst>
                    <a:ext uri="{FF2B5EF4-FFF2-40B4-BE49-F238E27FC236}">
                      <a16:creationId xmlns="" xmlns:a16="http://schemas.microsoft.com/office/drawing/2014/main" id="{C74A53D4-C329-45F5-871F-59C3558226FC}"/>
                    </a:ext>
                  </a:extLst>
                </p:cNvPr>
                <p:cNvSpPr/>
                <p:nvPr/>
              </p:nvSpPr>
              <p:spPr>
                <a:xfrm>
                  <a:off x="5457797" y="2654097"/>
                  <a:ext cx="222162" cy="235045"/>
                </a:xfrm>
                <a:custGeom>
                  <a:avLst/>
                  <a:gdLst/>
                  <a:ahLst/>
                  <a:cxnLst/>
                  <a:rect l="l" t="t" r="r" b="b"/>
                  <a:pathLst>
                    <a:path w="2466" h="2609" extrusionOk="0">
                      <a:moveTo>
                        <a:pt x="2465" y="0"/>
                      </a:moveTo>
                      <a:cubicBezTo>
                        <a:pt x="2465" y="0"/>
                        <a:pt x="1" y="2120"/>
                        <a:pt x="592" y="2563"/>
                      </a:cubicBezTo>
                      <a:cubicBezTo>
                        <a:pt x="636" y="2594"/>
                        <a:pt x="683" y="2608"/>
                        <a:pt x="732" y="2608"/>
                      </a:cubicBezTo>
                      <a:cubicBezTo>
                        <a:pt x="1397" y="2608"/>
                        <a:pt x="2465" y="0"/>
                        <a:pt x="2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01;p75">
                  <a:extLst>
                    <a:ext uri="{FF2B5EF4-FFF2-40B4-BE49-F238E27FC236}">
                      <a16:creationId xmlns="" xmlns:a16="http://schemas.microsoft.com/office/drawing/2014/main" id="{B2462554-ED6E-464F-821E-88A9F8BE18FA}"/>
                    </a:ext>
                  </a:extLst>
                </p:cNvPr>
                <p:cNvSpPr/>
                <p:nvPr/>
              </p:nvSpPr>
              <p:spPr>
                <a:xfrm>
                  <a:off x="5670950" y="2490404"/>
                  <a:ext cx="266576" cy="177027"/>
                </a:xfrm>
                <a:custGeom>
                  <a:avLst/>
                  <a:gdLst/>
                  <a:ahLst/>
                  <a:cxnLst/>
                  <a:rect l="l" t="t" r="r" b="b"/>
                  <a:pathLst>
                    <a:path w="2959" h="1965" extrusionOk="0">
                      <a:moveTo>
                        <a:pt x="2321" y="0"/>
                      </a:moveTo>
                      <a:cubicBezTo>
                        <a:pt x="1651" y="0"/>
                        <a:pt x="1" y="1965"/>
                        <a:pt x="1" y="1965"/>
                      </a:cubicBezTo>
                      <a:cubicBezTo>
                        <a:pt x="1" y="1965"/>
                        <a:pt x="2959" y="733"/>
                        <a:pt x="2515" y="92"/>
                      </a:cubicBezTo>
                      <a:cubicBezTo>
                        <a:pt x="2467" y="28"/>
                        <a:pt x="2401" y="0"/>
                        <a:pt x="2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02;p75">
                  <a:extLst>
                    <a:ext uri="{FF2B5EF4-FFF2-40B4-BE49-F238E27FC236}">
                      <a16:creationId xmlns="" xmlns:a16="http://schemas.microsoft.com/office/drawing/2014/main" id="{3974CAFE-4E1C-4CE4-9D75-426BDE4E9075}"/>
                    </a:ext>
                  </a:extLst>
                </p:cNvPr>
                <p:cNvSpPr/>
                <p:nvPr/>
              </p:nvSpPr>
              <p:spPr>
                <a:xfrm>
                  <a:off x="5413383" y="2658511"/>
                  <a:ext cx="266576" cy="173964"/>
                </a:xfrm>
                <a:custGeom>
                  <a:avLst/>
                  <a:gdLst/>
                  <a:ahLst/>
                  <a:cxnLst/>
                  <a:rect l="l" t="t" r="r" b="b"/>
                  <a:pathLst>
                    <a:path w="2959" h="1931" extrusionOk="0">
                      <a:moveTo>
                        <a:pt x="2958" y="0"/>
                      </a:moveTo>
                      <a:lnTo>
                        <a:pt x="2958" y="0"/>
                      </a:lnTo>
                      <a:cubicBezTo>
                        <a:pt x="2958" y="1"/>
                        <a:pt x="1" y="1233"/>
                        <a:pt x="444" y="1824"/>
                      </a:cubicBezTo>
                      <a:cubicBezTo>
                        <a:pt x="496" y="1898"/>
                        <a:pt x="568" y="1931"/>
                        <a:pt x="657" y="1931"/>
                      </a:cubicBezTo>
                      <a:cubicBezTo>
                        <a:pt x="1337" y="1931"/>
                        <a:pt x="2958" y="1"/>
                        <a:pt x="2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03;p75">
                  <a:extLst>
                    <a:ext uri="{FF2B5EF4-FFF2-40B4-BE49-F238E27FC236}">
                      <a16:creationId xmlns="" xmlns:a16="http://schemas.microsoft.com/office/drawing/2014/main" id="{234997CD-3160-49C5-8430-36894E030A60}"/>
                    </a:ext>
                  </a:extLst>
                </p:cNvPr>
                <p:cNvSpPr/>
                <p:nvPr/>
              </p:nvSpPr>
              <p:spPr>
                <a:xfrm>
                  <a:off x="5666535" y="2557521"/>
                  <a:ext cx="293243" cy="105495"/>
                </a:xfrm>
                <a:custGeom>
                  <a:avLst/>
                  <a:gdLst/>
                  <a:ahLst/>
                  <a:cxnLst/>
                  <a:rect l="l" t="t" r="r" b="b"/>
                  <a:pathLst>
                    <a:path w="3255" h="1171" extrusionOk="0">
                      <a:moveTo>
                        <a:pt x="2671" y="1"/>
                      </a:moveTo>
                      <a:cubicBezTo>
                        <a:pt x="1873" y="1"/>
                        <a:pt x="1" y="1171"/>
                        <a:pt x="1" y="1171"/>
                      </a:cubicBezTo>
                      <a:cubicBezTo>
                        <a:pt x="1" y="1171"/>
                        <a:pt x="3254" y="875"/>
                        <a:pt x="3008" y="185"/>
                      </a:cubicBezTo>
                      <a:cubicBezTo>
                        <a:pt x="2964" y="54"/>
                        <a:pt x="2842" y="1"/>
                        <a:pt x="2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04;p75">
                  <a:extLst>
                    <a:ext uri="{FF2B5EF4-FFF2-40B4-BE49-F238E27FC236}">
                      <a16:creationId xmlns="" xmlns:a16="http://schemas.microsoft.com/office/drawing/2014/main" id="{80474D3E-1A69-4924-8635-1908D6AFC9EA}"/>
                    </a:ext>
                  </a:extLst>
                </p:cNvPr>
                <p:cNvSpPr/>
                <p:nvPr/>
              </p:nvSpPr>
              <p:spPr>
                <a:xfrm>
                  <a:off x="5391221" y="2658511"/>
                  <a:ext cx="288738" cy="108018"/>
                </a:xfrm>
                <a:custGeom>
                  <a:avLst/>
                  <a:gdLst/>
                  <a:ahLst/>
                  <a:cxnLst/>
                  <a:rect l="l" t="t" r="r" b="b"/>
                  <a:pathLst>
                    <a:path w="3205" h="1199" extrusionOk="0">
                      <a:moveTo>
                        <a:pt x="3204" y="0"/>
                      </a:moveTo>
                      <a:cubicBezTo>
                        <a:pt x="3204" y="0"/>
                        <a:pt x="0" y="296"/>
                        <a:pt x="247" y="1036"/>
                      </a:cubicBezTo>
                      <a:cubicBezTo>
                        <a:pt x="288" y="1151"/>
                        <a:pt x="397" y="1199"/>
                        <a:pt x="552" y="1199"/>
                      </a:cubicBezTo>
                      <a:cubicBezTo>
                        <a:pt x="1322" y="1199"/>
                        <a:pt x="3204" y="0"/>
                        <a:pt x="3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705;p75">
                  <a:extLst>
                    <a:ext uri="{FF2B5EF4-FFF2-40B4-BE49-F238E27FC236}">
                      <a16:creationId xmlns="" xmlns:a16="http://schemas.microsoft.com/office/drawing/2014/main" id="{A9B7939D-EECF-4C19-9F23-4F13A7F6E8DC}"/>
                    </a:ext>
                  </a:extLst>
                </p:cNvPr>
                <p:cNvSpPr/>
                <p:nvPr/>
              </p:nvSpPr>
              <p:spPr>
                <a:xfrm>
                  <a:off x="5666535" y="2630043"/>
                  <a:ext cx="284324" cy="59369"/>
                </a:xfrm>
                <a:custGeom>
                  <a:avLst/>
                  <a:gdLst/>
                  <a:ahLst/>
                  <a:cxnLst/>
                  <a:rect l="l" t="t" r="r" b="b"/>
                  <a:pathLst>
                    <a:path w="3156" h="659" extrusionOk="0">
                      <a:moveTo>
                        <a:pt x="2397" y="0"/>
                      </a:moveTo>
                      <a:cubicBezTo>
                        <a:pt x="1463" y="0"/>
                        <a:pt x="1" y="366"/>
                        <a:pt x="1" y="366"/>
                      </a:cubicBezTo>
                      <a:cubicBezTo>
                        <a:pt x="1" y="366"/>
                        <a:pt x="1338" y="658"/>
                        <a:pt x="2272" y="658"/>
                      </a:cubicBezTo>
                      <a:cubicBezTo>
                        <a:pt x="2772" y="658"/>
                        <a:pt x="3155" y="574"/>
                        <a:pt x="3155" y="316"/>
                      </a:cubicBezTo>
                      <a:cubicBezTo>
                        <a:pt x="3155" y="80"/>
                        <a:pt x="2834" y="0"/>
                        <a:pt x="2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706;p75">
                  <a:extLst>
                    <a:ext uri="{FF2B5EF4-FFF2-40B4-BE49-F238E27FC236}">
                      <a16:creationId xmlns="" xmlns:a16="http://schemas.microsoft.com/office/drawing/2014/main" id="{9C8924AA-86A0-4E90-97B9-7D3B5C65C402}"/>
                    </a:ext>
                  </a:extLst>
                </p:cNvPr>
                <p:cNvSpPr/>
                <p:nvPr/>
              </p:nvSpPr>
              <p:spPr>
                <a:xfrm>
                  <a:off x="5395635" y="2636620"/>
                  <a:ext cx="284324" cy="59369"/>
                </a:xfrm>
                <a:custGeom>
                  <a:avLst/>
                  <a:gdLst/>
                  <a:ahLst/>
                  <a:cxnLst/>
                  <a:rect l="l" t="t" r="r" b="b"/>
                  <a:pathLst>
                    <a:path w="3156" h="659" extrusionOk="0">
                      <a:moveTo>
                        <a:pt x="885" y="0"/>
                      </a:moveTo>
                      <a:cubicBezTo>
                        <a:pt x="385" y="0"/>
                        <a:pt x="1" y="84"/>
                        <a:pt x="1" y="342"/>
                      </a:cubicBezTo>
                      <a:cubicBezTo>
                        <a:pt x="16" y="578"/>
                        <a:pt x="343" y="658"/>
                        <a:pt x="781" y="658"/>
                      </a:cubicBezTo>
                      <a:cubicBezTo>
                        <a:pt x="1716" y="658"/>
                        <a:pt x="3155" y="293"/>
                        <a:pt x="3155" y="293"/>
                      </a:cubicBezTo>
                      <a:cubicBezTo>
                        <a:pt x="3155" y="293"/>
                        <a:pt x="1818" y="0"/>
                        <a:pt x="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07;p75">
                  <a:extLst>
                    <a:ext uri="{FF2B5EF4-FFF2-40B4-BE49-F238E27FC236}">
                      <a16:creationId xmlns="" xmlns:a16="http://schemas.microsoft.com/office/drawing/2014/main" id="{3BC43A91-20AF-4463-97BF-FDE512DB3FAA}"/>
                    </a:ext>
                  </a:extLst>
                </p:cNvPr>
                <p:cNvSpPr/>
                <p:nvPr/>
              </p:nvSpPr>
              <p:spPr>
                <a:xfrm>
                  <a:off x="5666535" y="2658511"/>
                  <a:ext cx="293243" cy="99820"/>
                </a:xfrm>
                <a:custGeom>
                  <a:avLst/>
                  <a:gdLst/>
                  <a:ahLst/>
                  <a:cxnLst/>
                  <a:rect l="l" t="t" r="r" b="b"/>
                  <a:pathLst>
                    <a:path w="3255" h="1108" extrusionOk="0">
                      <a:moveTo>
                        <a:pt x="1" y="0"/>
                      </a:moveTo>
                      <a:cubicBezTo>
                        <a:pt x="1" y="0"/>
                        <a:pt x="1913" y="1108"/>
                        <a:pt x="2693" y="1108"/>
                      </a:cubicBezTo>
                      <a:cubicBezTo>
                        <a:pt x="2859" y="1108"/>
                        <a:pt x="2973" y="1058"/>
                        <a:pt x="3008" y="937"/>
                      </a:cubicBezTo>
                      <a:cubicBezTo>
                        <a:pt x="3254" y="1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708;p75">
                  <a:extLst>
                    <a:ext uri="{FF2B5EF4-FFF2-40B4-BE49-F238E27FC236}">
                      <a16:creationId xmlns="" xmlns:a16="http://schemas.microsoft.com/office/drawing/2014/main" id="{55AB942D-EEB8-4614-BD60-89A673240A1B}"/>
                    </a:ext>
                  </a:extLst>
                </p:cNvPr>
                <p:cNvSpPr/>
                <p:nvPr/>
              </p:nvSpPr>
              <p:spPr>
                <a:xfrm>
                  <a:off x="5391221" y="2565629"/>
                  <a:ext cx="288738" cy="97387"/>
                </a:xfrm>
                <a:custGeom>
                  <a:avLst/>
                  <a:gdLst/>
                  <a:ahLst/>
                  <a:cxnLst/>
                  <a:rect l="l" t="t" r="r" b="b"/>
                  <a:pathLst>
                    <a:path w="3205" h="1081" extrusionOk="0">
                      <a:moveTo>
                        <a:pt x="560" y="1"/>
                      </a:moveTo>
                      <a:cubicBezTo>
                        <a:pt x="375" y="1"/>
                        <a:pt x="243" y="56"/>
                        <a:pt x="198" y="193"/>
                      </a:cubicBezTo>
                      <a:cubicBezTo>
                        <a:pt x="0" y="884"/>
                        <a:pt x="3204" y="1081"/>
                        <a:pt x="3204" y="1081"/>
                      </a:cubicBezTo>
                      <a:cubicBezTo>
                        <a:pt x="3204" y="1081"/>
                        <a:pt x="1372" y="1"/>
                        <a:pt x="5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709;p75">
                  <a:extLst>
                    <a:ext uri="{FF2B5EF4-FFF2-40B4-BE49-F238E27FC236}">
                      <a16:creationId xmlns="" xmlns:a16="http://schemas.microsoft.com/office/drawing/2014/main" id="{EE65E58D-1F76-4263-AEB6-0FF6AB06F6C2}"/>
                    </a:ext>
                  </a:extLst>
                </p:cNvPr>
                <p:cNvSpPr/>
                <p:nvPr/>
              </p:nvSpPr>
              <p:spPr>
                <a:xfrm>
                  <a:off x="5666535" y="2658511"/>
                  <a:ext cx="270991" cy="173964"/>
                </a:xfrm>
                <a:custGeom>
                  <a:avLst/>
                  <a:gdLst/>
                  <a:ahLst/>
                  <a:cxnLst/>
                  <a:rect l="l" t="t" r="r" b="b"/>
                  <a:pathLst>
                    <a:path w="3008" h="1931" extrusionOk="0">
                      <a:moveTo>
                        <a:pt x="1" y="0"/>
                      </a:moveTo>
                      <a:lnTo>
                        <a:pt x="1" y="0"/>
                      </a:lnTo>
                      <a:cubicBezTo>
                        <a:pt x="1" y="1"/>
                        <a:pt x="1699" y="1931"/>
                        <a:pt x="2363" y="1931"/>
                      </a:cubicBezTo>
                      <a:cubicBezTo>
                        <a:pt x="2450" y="1931"/>
                        <a:pt x="2519" y="1898"/>
                        <a:pt x="2564" y="1824"/>
                      </a:cubicBezTo>
                      <a:cubicBezTo>
                        <a:pt x="3008" y="1233"/>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710;p75">
                  <a:extLst>
                    <a:ext uri="{FF2B5EF4-FFF2-40B4-BE49-F238E27FC236}">
                      <a16:creationId xmlns="" xmlns:a16="http://schemas.microsoft.com/office/drawing/2014/main" id="{02785415-C99F-4538-9DEC-76FEC774612D}"/>
                    </a:ext>
                  </a:extLst>
                </p:cNvPr>
                <p:cNvSpPr/>
                <p:nvPr/>
              </p:nvSpPr>
              <p:spPr>
                <a:xfrm>
                  <a:off x="5408969" y="2490404"/>
                  <a:ext cx="270991" cy="177027"/>
                </a:xfrm>
                <a:custGeom>
                  <a:avLst/>
                  <a:gdLst/>
                  <a:ahLst/>
                  <a:cxnLst/>
                  <a:rect l="l" t="t" r="r" b="b"/>
                  <a:pathLst>
                    <a:path w="3008" h="1965" extrusionOk="0">
                      <a:moveTo>
                        <a:pt x="640" y="0"/>
                      </a:moveTo>
                      <a:cubicBezTo>
                        <a:pt x="559" y="0"/>
                        <a:pt x="492" y="28"/>
                        <a:pt x="444" y="92"/>
                      </a:cubicBezTo>
                      <a:cubicBezTo>
                        <a:pt x="1" y="733"/>
                        <a:pt x="3007" y="1965"/>
                        <a:pt x="3007" y="1965"/>
                      </a:cubicBezTo>
                      <a:cubicBezTo>
                        <a:pt x="3007" y="1965"/>
                        <a:pt x="1318" y="0"/>
                        <a:pt x="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711;p75">
                  <a:extLst>
                    <a:ext uri="{FF2B5EF4-FFF2-40B4-BE49-F238E27FC236}">
                      <a16:creationId xmlns="" xmlns:a16="http://schemas.microsoft.com/office/drawing/2014/main" id="{133A4361-616A-480F-B5FC-3B2DEBE7FB29}"/>
                    </a:ext>
                  </a:extLst>
                </p:cNvPr>
                <p:cNvSpPr/>
                <p:nvPr/>
              </p:nvSpPr>
              <p:spPr>
                <a:xfrm>
                  <a:off x="5670950" y="2654097"/>
                  <a:ext cx="222162" cy="235045"/>
                </a:xfrm>
                <a:custGeom>
                  <a:avLst/>
                  <a:gdLst/>
                  <a:ahLst/>
                  <a:cxnLst/>
                  <a:rect l="l" t="t" r="r" b="b"/>
                  <a:pathLst>
                    <a:path w="2466" h="2609" extrusionOk="0">
                      <a:moveTo>
                        <a:pt x="1" y="0"/>
                      </a:moveTo>
                      <a:lnTo>
                        <a:pt x="1" y="0"/>
                      </a:lnTo>
                      <a:cubicBezTo>
                        <a:pt x="1" y="0"/>
                        <a:pt x="1070" y="2608"/>
                        <a:pt x="1694" y="2608"/>
                      </a:cubicBezTo>
                      <a:cubicBezTo>
                        <a:pt x="1740" y="2608"/>
                        <a:pt x="1784" y="2594"/>
                        <a:pt x="1825" y="2563"/>
                      </a:cubicBezTo>
                      <a:cubicBezTo>
                        <a:pt x="2466" y="212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712;p75">
                  <a:extLst>
                    <a:ext uri="{FF2B5EF4-FFF2-40B4-BE49-F238E27FC236}">
                      <a16:creationId xmlns="" xmlns:a16="http://schemas.microsoft.com/office/drawing/2014/main" id="{CCB63DCE-E3AD-4FF6-9C39-4DE6354B90CE}"/>
                    </a:ext>
                  </a:extLst>
                </p:cNvPr>
                <p:cNvSpPr/>
                <p:nvPr/>
              </p:nvSpPr>
              <p:spPr>
                <a:xfrm>
                  <a:off x="5457797" y="2432476"/>
                  <a:ext cx="222162" cy="234955"/>
                </a:xfrm>
                <a:custGeom>
                  <a:avLst/>
                  <a:gdLst/>
                  <a:ahLst/>
                  <a:cxnLst/>
                  <a:rect l="l" t="t" r="r" b="b"/>
                  <a:pathLst>
                    <a:path w="2466" h="2608" extrusionOk="0">
                      <a:moveTo>
                        <a:pt x="732" y="0"/>
                      </a:moveTo>
                      <a:cubicBezTo>
                        <a:pt x="683" y="0"/>
                        <a:pt x="636" y="14"/>
                        <a:pt x="592" y="45"/>
                      </a:cubicBezTo>
                      <a:cubicBezTo>
                        <a:pt x="1" y="488"/>
                        <a:pt x="2465" y="2608"/>
                        <a:pt x="2465" y="2608"/>
                      </a:cubicBezTo>
                      <a:cubicBezTo>
                        <a:pt x="2465" y="2608"/>
                        <a:pt x="1397" y="0"/>
                        <a:pt x="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713;p75">
                  <a:extLst>
                    <a:ext uri="{FF2B5EF4-FFF2-40B4-BE49-F238E27FC236}">
                      <a16:creationId xmlns="" xmlns:a16="http://schemas.microsoft.com/office/drawing/2014/main" id="{86EC982F-9695-490D-919F-2E0DF69E5A43}"/>
                    </a:ext>
                  </a:extLst>
                </p:cNvPr>
                <p:cNvSpPr/>
                <p:nvPr/>
              </p:nvSpPr>
              <p:spPr>
                <a:xfrm>
                  <a:off x="5670950" y="2654097"/>
                  <a:ext cx="155585" cy="272162"/>
                </a:xfrm>
                <a:custGeom>
                  <a:avLst/>
                  <a:gdLst/>
                  <a:ahLst/>
                  <a:cxnLst/>
                  <a:rect l="l" t="t" r="r" b="b"/>
                  <a:pathLst>
                    <a:path w="1727" h="3021" extrusionOk="0">
                      <a:moveTo>
                        <a:pt x="1" y="0"/>
                      </a:moveTo>
                      <a:lnTo>
                        <a:pt x="1" y="0"/>
                      </a:lnTo>
                      <a:cubicBezTo>
                        <a:pt x="1" y="0"/>
                        <a:pt x="276" y="3020"/>
                        <a:pt x="913" y="3020"/>
                      </a:cubicBezTo>
                      <a:cubicBezTo>
                        <a:pt x="937" y="3020"/>
                        <a:pt x="962" y="3016"/>
                        <a:pt x="987" y="3007"/>
                      </a:cubicBezTo>
                      <a:cubicBezTo>
                        <a:pt x="1726" y="2761"/>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714;p75">
                  <a:extLst>
                    <a:ext uri="{FF2B5EF4-FFF2-40B4-BE49-F238E27FC236}">
                      <a16:creationId xmlns="" xmlns:a16="http://schemas.microsoft.com/office/drawing/2014/main" id="{C8B929FA-3D94-4A95-8E2A-06C117342F5D}"/>
                    </a:ext>
                  </a:extLst>
                </p:cNvPr>
                <p:cNvSpPr/>
                <p:nvPr/>
              </p:nvSpPr>
              <p:spPr>
                <a:xfrm>
                  <a:off x="5524464" y="2399684"/>
                  <a:ext cx="151081" cy="267747"/>
                </a:xfrm>
                <a:custGeom>
                  <a:avLst/>
                  <a:gdLst/>
                  <a:ahLst/>
                  <a:cxnLst/>
                  <a:rect l="l" t="t" r="r" b="b"/>
                  <a:pathLst>
                    <a:path w="1677" h="2972" extrusionOk="0">
                      <a:moveTo>
                        <a:pt x="765" y="1"/>
                      </a:moveTo>
                      <a:cubicBezTo>
                        <a:pt x="741" y="1"/>
                        <a:pt x="716" y="5"/>
                        <a:pt x="690" y="14"/>
                      </a:cubicBezTo>
                      <a:cubicBezTo>
                        <a:pt x="0" y="212"/>
                        <a:pt x="1676" y="2972"/>
                        <a:pt x="1676" y="2972"/>
                      </a:cubicBezTo>
                      <a:cubicBezTo>
                        <a:pt x="1676" y="2972"/>
                        <a:pt x="1402"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1715;p75">
                <a:extLst>
                  <a:ext uri="{FF2B5EF4-FFF2-40B4-BE49-F238E27FC236}">
                    <a16:creationId xmlns="" xmlns:a16="http://schemas.microsoft.com/office/drawing/2014/main" id="{FF59752F-6A10-4567-B832-3A66402DDBE1}"/>
                  </a:ext>
                </a:extLst>
              </p:cNvPr>
              <p:cNvSpPr/>
              <p:nvPr/>
            </p:nvSpPr>
            <p:spPr>
              <a:xfrm>
                <a:off x="3392851" y="1883019"/>
                <a:ext cx="106667" cy="629008"/>
              </a:xfrm>
              <a:custGeom>
                <a:avLst/>
                <a:gdLst/>
                <a:ahLst/>
                <a:cxnLst/>
                <a:rect l="l" t="t" r="r" b="b"/>
                <a:pathLst>
                  <a:path w="1184" h="6982" extrusionOk="0">
                    <a:moveTo>
                      <a:pt x="680" y="1"/>
                    </a:moveTo>
                    <a:cubicBezTo>
                      <a:pt x="567" y="1"/>
                      <a:pt x="449" y="41"/>
                      <a:pt x="345" y="130"/>
                    </a:cubicBezTo>
                    <a:cubicBezTo>
                      <a:pt x="0" y="376"/>
                      <a:pt x="148" y="918"/>
                      <a:pt x="542" y="1017"/>
                    </a:cubicBezTo>
                    <a:lnTo>
                      <a:pt x="542" y="6883"/>
                    </a:lnTo>
                    <a:cubicBezTo>
                      <a:pt x="542" y="6932"/>
                      <a:pt x="592" y="6982"/>
                      <a:pt x="690" y="6982"/>
                    </a:cubicBezTo>
                    <a:cubicBezTo>
                      <a:pt x="739" y="6982"/>
                      <a:pt x="789" y="6932"/>
                      <a:pt x="789" y="6883"/>
                    </a:cubicBezTo>
                    <a:lnTo>
                      <a:pt x="789" y="1017"/>
                    </a:lnTo>
                    <a:cubicBezTo>
                      <a:pt x="1035" y="968"/>
                      <a:pt x="1183" y="771"/>
                      <a:pt x="1183" y="524"/>
                    </a:cubicBezTo>
                    <a:cubicBezTo>
                      <a:pt x="1183" y="214"/>
                      <a:pt x="943"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1716;p75">
                <a:extLst>
                  <a:ext uri="{FF2B5EF4-FFF2-40B4-BE49-F238E27FC236}">
                    <a16:creationId xmlns="" xmlns:a16="http://schemas.microsoft.com/office/drawing/2014/main" id="{E3CC4F44-5D33-4FEA-90B6-9B2EAE31865E}"/>
                  </a:ext>
                </a:extLst>
              </p:cNvPr>
              <p:cNvGrpSpPr/>
              <p:nvPr/>
            </p:nvGrpSpPr>
            <p:grpSpPr>
              <a:xfrm>
                <a:off x="3130780" y="2338783"/>
                <a:ext cx="644053" cy="643963"/>
                <a:chOff x="3130780" y="2338783"/>
                <a:chExt cx="644053" cy="643963"/>
              </a:xfrm>
            </p:grpSpPr>
            <p:sp>
              <p:nvSpPr>
                <p:cNvPr id="55" name="Google Shape;1717;p75">
                  <a:extLst>
                    <a:ext uri="{FF2B5EF4-FFF2-40B4-BE49-F238E27FC236}">
                      <a16:creationId xmlns="" xmlns:a16="http://schemas.microsoft.com/office/drawing/2014/main" id="{48395B7B-C864-40C6-81D9-93F832371047}"/>
                    </a:ext>
                  </a:extLst>
                </p:cNvPr>
                <p:cNvSpPr/>
                <p:nvPr/>
              </p:nvSpPr>
              <p:spPr>
                <a:xfrm>
                  <a:off x="3130780" y="2338783"/>
                  <a:ext cx="644053" cy="643963"/>
                </a:xfrm>
                <a:custGeom>
                  <a:avLst/>
                  <a:gdLst/>
                  <a:ahLst/>
                  <a:cxnLst/>
                  <a:rect l="l" t="t" r="r" b="b"/>
                  <a:pathLst>
                    <a:path w="7149" h="7148" extrusionOk="0">
                      <a:moveTo>
                        <a:pt x="3550" y="0"/>
                      </a:moveTo>
                      <a:cubicBezTo>
                        <a:pt x="1578" y="0"/>
                        <a:pt x="1" y="1578"/>
                        <a:pt x="1" y="3549"/>
                      </a:cubicBezTo>
                      <a:cubicBezTo>
                        <a:pt x="1" y="5521"/>
                        <a:pt x="1578" y="7148"/>
                        <a:pt x="3550" y="7148"/>
                      </a:cubicBezTo>
                      <a:cubicBezTo>
                        <a:pt x="5522" y="7148"/>
                        <a:pt x="7148" y="5521"/>
                        <a:pt x="7148" y="3549"/>
                      </a:cubicBezTo>
                      <a:cubicBezTo>
                        <a:pt x="7148" y="1578"/>
                        <a:pt x="5522" y="0"/>
                        <a:pt x="35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18;p75">
                  <a:extLst>
                    <a:ext uri="{FF2B5EF4-FFF2-40B4-BE49-F238E27FC236}">
                      <a16:creationId xmlns="" xmlns:a16="http://schemas.microsoft.com/office/drawing/2014/main" id="{5BB66BE4-1E7E-4EB9-9FEC-596D2DE61573}"/>
                    </a:ext>
                  </a:extLst>
                </p:cNvPr>
                <p:cNvSpPr/>
                <p:nvPr/>
              </p:nvSpPr>
              <p:spPr>
                <a:xfrm>
                  <a:off x="3383932" y="2383197"/>
                  <a:ext cx="133333" cy="284234"/>
                </a:xfrm>
                <a:custGeom>
                  <a:avLst/>
                  <a:gdLst/>
                  <a:ahLst/>
                  <a:cxnLst/>
                  <a:rect l="l" t="t" r="r" b="b"/>
                  <a:pathLst>
                    <a:path w="1480" h="3155" extrusionOk="0">
                      <a:moveTo>
                        <a:pt x="740" y="0"/>
                      </a:moveTo>
                      <a:cubicBezTo>
                        <a:pt x="0" y="0"/>
                        <a:pt x="740" y="3155"/>
                        <a:pt x="740" y="3155"/>
                      </a:cubicBezTo>
                      <a:cubicBezTo>
                        <a:pt x="740" y="3155"/>
                        <a:pt x="1479" y="0"/>
                        <a:pt x="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19;p75">
                  <a:extLst>
                    <a:ext uri="{FF2B5EF4-FFF2-40B4-BE49-F238E27FC236}">
                      <a16:creationId xmlns="" xmlns:a16="http://schemas.microsoft.com/office/drawing/2014/main" id="{A580C227-4E27-4661-ACA5-19B651C2656D}"/>
                    </a:ext>
                  </a:extLst>
                </p:cNvPr>
                <p:cNvSpPr/>
                <p:nvPr/>
              </p:nvSpPr>
              <p:spPr>
                <a:xfrm>
                  <a:off x="3383932" y="2654097"/>
                  <a:ext cx="133333" cy="284234"/>
                </a:xfrm>
                <a:custGeom>
                  <a:avLst/>
                  <a:gdLst/>
                  <a:ahLst/>
                  <a:cxnLst/>
                  <a:rect l="l" t="t" r="r" b="b"/>
                  <a:pathLst>
                    <a:path w="1480" h="3155" extrusionOk="0">
                      <a:moveTo>
                        <a:pt x="740" y="0"/>
                      </a:moveTo>
                      <a:cubicBezTo>
                        <a:pt x="740" y="0"/>
                        <a:pt x="0" y="3155"/>
                        <a:pt x="740" y="3155"/>
                      </a:cubicBezTo>
                      <a:cubicBezTo>
                        <a:pt x="1479" y="3155"/>
                        <a:pt x="740" y="0"/>
                        <a:pt x="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20;p75">
                  <a:extLst>
                    <a:ext uri="{FF2B5EF4-FFF2-40B4-BE49-F238E27FC236}">
                      <a16:creationId xmlns="" xmlns:a16="http://schemas.microsoft.com/office/drawing/2014/main" id="{3F71D0AB-B797-4218-BF28-4D746BA0E5CE}"/>
                    </a:ext>
                  </a:extLst>
                </p:cNvPr>
                <p:cNvSpPr/>
                <p:nvPr/>
              </p:nvSpPr>
              <p:spPr>
                <a:xfrm>
                  <a:off x="3450508" y="2395269"/>
                  <a:ext cx="151081" cy="272162"/>
                </a:xfrm>
                <a:custGeom>
                  <a:avLst/>
                  <a:gdLst/>
                  <a:ahLst/>
                  <a:cxnLst/>
                  <a:rect l="l" t="t" r="r" b="b"/>
                  <a:pathLst>
                    <a:path w="1677" h="3021" extrusionOk="0">
                      <a:moveTo>
                        <a:pt x="908" y="1"/>
                      </a:moveTo>
                      <a:cubicBezTo>
                        <a:pt x="230" y="1"/>
                        <a:pt x="1" y="3021"/>
                        <a:pt x="1" y="3021"/>
                      </a:cubicBezTo>
                      <a:cubicBezTo>
                        <a:pt x="1" y="3021"/>
                        <a:pt x="1677" y="261"/>
                        <a:pt x="987" y="14"/>
                      </a:cubicBezTo>
                      <a:cubicBezTo>
                        <a:pt x="960" y="5"/>
                        <a:pt x="933" y="1"/>
                        <a:pt x="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21;p75">
                  <a:extLst>
                    <a:ext uri="{FF2B5EF4-FFF2-40B4-BE49-F238E27FC236}">
                      <a16:creationId xmlns="" xmlns:a16="http://schemas.microsoft.com/office/drawing/2014/main" id="{FDA92249-4ED7-465C-B46C-22738A92B7FB}"/>
                    </a:ext>
                  </a:extLst>
                </p:cNvPr>
                <p:cNvSpPr/>
                <p:nvPr/>
              </p:nvSpPr>
              <p:spPr>
                <a:xfrm>
                  <a:off x="3304022" y="2654097"/>
                  <a:ext cx="151081" cy="267747"/>
                </a:xfrm>
                <a:custGeom>
                  <a:avLst/>
                  <a:gdLst/>
                  <a:ahLst/>
                  <a:cxnLst/>
                  <a:rect l="l" t="t" r="r" b="b"/>
                  <a:pathLst>
                    <a:path w="1677" h="2972" extrusionOk="0">
                      <a:moveTo>
                        <a:pt x="1676" y="0"/>
                      </a:moveTo>
                      <a:cubicBezTo>
                        <a:pt x="1676" y="0"/>
                        <a:pt x="0" y="2761"/>
                        <a:pt x="690" y="2958"/>
                      </a:cubicBezTo>
                      <a:cubicBezTo>
                        <a:pt x="718" y="2967"/>
                        <a:pt x="744" y="2971"/>
                        <a:pt x="770" y="2971"/>
                      </a:cubicBezTo>
                      <a:cubicBezTo>
                        <a:pt x="1448" y="2971"/>
                        <a:pt x="1676"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22;p75">
                  <a:extLst>
                    <a:ext uri="{FF2B5EF4-FFF2-40B4-BE49-F238E27FC236}">
                      <a16:creationId xmlns="" xmlns:a16="http://schemas.microsoft.com/office/drawing/2014/main" id="{E150D8E1-DBFB-4924-9955-019FA9FD1A21}"/>
                    </a:ext>
                  </a:extLst>
                </p:cNvPr>
                <p:cNvSpPr/>
                <p:nvPr/>
              </p:nvSpPr>
              <p:spPr>
                <a:xfrm>
                  <a:off x="3446094" y="2432476"/>
                  <a:ext cx="218468" cy="234955"/>
                </a:xfrm>
                <a:custGeom>
                  <a:avLst/>
                  <a:gdLst/>
                  <a:ahLst/>
                  <a:cxnLst/>
                  <a:rect l="l" t="t" r="r" b="b"/>
                  <a:pathLst>
                    <a:path w="2425" h="2608" extrusionOk="0">
                      <a:moveTo>
                        <a:pt x="1734" y="0"/>
                      </a:moveTo>
                      <a:cubicBezTo>
                        <a:pt x="1138" y="0"/>
                        <a:pt x="217" y="2098"/>
                        <a:pt x="33" y="2530"/>
                      </a:cubicBezTo>
                      <a:lnTo>
                        <a:pt x="33" y="2530"/>
                      </a:lnTo>
                      <a:cubicBezTo>
                        <a:pt x="322" y="2278"/>
                        <a:pt x="2425" y="412"/>
                        <a:pt x="1874" y="45"/>
                      </a:cubicBezTo>
                      <a:cubicBezTo>
                        <a:pt x="1830" y="14"/>
                        <a:pt x="1783" y="0"/>
                        <a:pt x="1734" y="0"/>
                      </a:cubicBezTo>
                      <a:close/>
                      <a:moveTo>
                        <a:pt x="33" y="2530"/>
                      </a:moveTo>
                      <a:lnTo>
                        <a:pt x="33" y="2530"/>
                      </a:lnTo>
                      <a:cubicBezTo>
                        <a:pt x="12" y="2549"/>
                        <a:pt x="1" y="2559"/>
                        <a:pt x="1" y="2559"/>
                      </a:cubicBezTo>
                      <a:lnTo>
                        <a:pt x="1" y="2608"/>
                      </a:lnTo>
                      <a:cubicBezTo>
                        <a:pt x="1" y="2608"/>
                        <a:pt x="12" y="2580"/>
                        <a:pt x="33" y="25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23;p75">
                  <a:extLst>
                    <a:ext uri="{FF2B5EF4-FFF2-40B4-BE49-F238E27FC236}">
                      <a16:creationId xmlns="" xmlns:a16="http://schemas.microsoft.com/office/drawing/2014/main" id="{162E76BA-129A-4283-A33F-F8CA098D56F7}"/>
                    </a:ext>
                  </a:extLst>
                </p:cNvPr>
                <p:cNvSpPr/>
                <p:nvPr/>
              </p:nvSpPr>
              <p:spPr>
                <a:xfrm>
                  <a:off x="3232942" y="2654097"/>
                  <a:ext cx="222162" cy="234234"/>
                </a:xfrm>
                <a:custGeom>
                  <a:avLst/>
                  <a:gdLst/>
                  <a:ahLst/>
                  <a:cxnLst/>
                  <a:rect l="l" t="t" r="r" b="b"/>
                  <a:pathLst>
                    <a:path w="2466" h="2600" extrusionOk="0">
                      <a:moveTo>
                        <a:pt x="2465" y="0"/>
                      </a:moveTo>
                      <a:lnTo>
                        <a:pt x="2465" y="0"/>
                      </a:lnTo>
                      <a:cubicBezTo>
                        <a:pt x="2465" y="0"/>
                        <a:pt x="0" y="2120"/>
                        <a:pt x="641" y="2563"/>
                      </a:cubicBezTo>
                      <a:cubicBezTo>
                        <a:pt x="678" y="2588"/>
                        <a:pt x="718" y="2600"/>
                        <a:pt x="759" y="2600"/>
                      </a:cubicBezTo>
                      <a:cubicBezTo>
                        <a:pt x="1382" y="2600"/>
                        <a:pt x="2465" y="0"/>
                        <a:pt x="2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24;p75">
                  <a:extLst>
                    <a:ext uri="{FF2B5EF4-FFF2-40B4-BE49-F238E27FC236}">
                      <a16:creationId xmlns="" xmlns:a16="http://schemas.microsoft.com/office/drawing/2014/main" id="{2EAE375F-6EE9-4DA1-ACFE-1215C7600B76}"/>
                    </a:ext>
                  </a:extLst>
                </p:cNvPr>
                <p:cNvSpPr/>
                <p:nvPr/>
              </p:nvSpPr>
              <p:spPr>
                <a:xfrm>
                  <a:off x="3446094" y="2489053"/>
                  <a:ext cx="270991" cy="173964"/>
                </a:xfrm>
                <a:custGeom>
                  <a:avLst/>
                  <a:gdLst/>
                  <a:ahLst/>
                  <a:cxnLst/>
                  <a:rect l="l" t="t" r="r" b="b"/>
                  <a:pathLst>
                    <a:path w="3008" h="1931" extrusionOk="0">
                      <a:moveTo>
                        <a:pt x="2337" y="0"/>
                      </a:moveTo>
                      <a:cubicBezTo>
                        <a:pt x="1622" y="0"/>
                        <a:pt x="1" y="1931"/>
                        <a:pt x="1" y="1931"/>
                      </a:cubicBezTo>
                      <a:cubicBezTo>
                        <a:pt x="1" y="1931"/>
                        <a:pt x="3007" y="698"/>
                        <a:pt x="2564" y="107"/>
                      </a:cubicBezTo>
                      <a:cubicBezTo>
                        <a:pt x="2507" y="33"/>
                        <a:pt x="2430" y="0"/>
                        <a:pt x="2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25;p75">
                  <a:extLst>
                    <a:ext uri="{FF2B5EF4-FFF2-40B4-BE49-F238E27FC236}">
                      <a16:creationId xmlns="" xmlns:a16="http://schemas.microsoft.com/office/drawing/2014/main" id="{8CC7A872-912C-428D-A648-4D5C614F0045}"/>
                    </a:ext>
                  </a:extLst>
                </p:cNvPr>
                <p:cNvSpPr/>
                <p:nvPr/>
              </p:nvSpPr>
              <p:spPr>
                <a:xfrm>
                  <a:off x="3188527" y="2654097"/>
                  <a:ext cx="270991" cy="177027"/>
                </a:xfrm>
                <a:custGeom>
                  <a:avLst/>
                  <a:gdLst/>
                  <a:ahLst/>
                  <a:cxnLst/>
                  <a:rect l="l" t="t" r="r" b="b"/>
                  <a:pathLst>
                    <a:path w="3008" h="1965" extrusionOk="0">
                      <a:moveTo>
                        <a:pt x="3007" y="0"/>
                      </a:moveTo>
                      <a:cubicBezTo>
                        <a:pt x="3007" y="0"/>
                        <a:pt x="0" y="1232"/>
                        <a:pt x="444" y="1873"/>
                      </a:cubicBezTo>
                      <a:cubicBezTo>
                        <a:pt x="492" y="1937"/>
                        <a:pt x="558" y="1965"/>
                        <a:pt x="640" y="1965"/>
                      </a:cubicBezTo>
                      <a:cubicBezTo>
                        <a:pt x="1318" y="1965"/>
                        <a:pt x="3007" y="0"/>
                        <a:pt x="3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26;p75">
                  <a:extLst>
                    <a:ext uri="{FF2B5EF4-FFF2-40B4-BE49-F238E27FC236}">
                      <a16:creationId xmlns="" xmlns:a16="http://schemas.microsoft.com/office/drawing/2014/main" id="{C9DA5A8C-08B2-470A-82E9-4A333DA6E24E}"/>
                    </a:ext>
                  </a:extLst>
                </p:cNvPr>
                <p:cNvSpPr/>
                <p:nvPr/>
              </p:nvSpPr>
              <p:spPr>
                <a:xfrm>
                  <a:off x="3446094" y="2554998"/>
                  <a:ext cx="288738" cy="108018"/>
                </a:xfrm>
                <a:custGeom>
                  <a:avLst/>
                  <a:gdLst/>
                  <a:ahLst/>
                  <a:cxnLst/>
                  <a:rect l="l" t="t" r="r" b="b"/>
                  <a:pathLst>
                    <a:path w="3205" h="1199" extrusionOk="0">
                      <a:moveTo>
                        <a:pt x="2671" y="1"/>
                      </a:moveTo>
                      <a:cubicBezTo>
                        <a:pt x="1918" y="1"/>
                        <a:pt x="1" y="1199"/>
                        <a:pt x="1" y="1199"/>
                      </a:cubicBezTo>
                      <a:cubicBezTo>
                        <a:pt x="1" y="1199"/>
                        <a:pt x="3205" y="903"/>
                        <a:pt x="2958" y="164"/>
                      </a:cubicBezTo>
                      <a:cubicBezTo>
                        <a:pt x="2925" y="49"/>
                        <a:pt x="2821" y="1"/>
                        <a:pt x="2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27;p75">
                  <a:extLst>
                    <a:ext uri="{FF2B5EF4-FFF2-40B4-BE49-F238E27FC236}">
                      <a16:creationId xmlns="" xmlns:a16="http://schemas.microsoft.com/office/drawing/2014/main" id="{46306F73-B6F1-43C4-B66B-5F8A221EB62F}"/>
                    </a:ext>
                  </a:extLst>
                </p:cNvPr>
                <p:cNvSpPr/>
                <p:nvPr/>
              </p:nvSpPr>
              <p:spPr>
                <a:xfrm>
                  <a:off x="3166365" y="2658511"/>
                  <a:ext cx="293153" cy="105495"/>
                </a:xfrm>
                <a:custGeom>
                  <a:avLst/>
                  <a:gdLst/>
                  <a:ahLst/>
                  <a:cxnLst/>
                  <a:rect l="l" t="t" r="r" b="b"/>
                  <a:pathLst>
                    <a:path w="3254" h="1171" extrusionOk="0">
                      <a:moveTo>
                        <a:pt x="3253" y="0"/>
                      </a:moveTo>
                      <a:cubicBezTo>
                        <a:pt x="3253" y="0"/>
                        <a:pt x="0" y="296"/>
                        <a:pt x="246" y="986"/>
                      </a:cubicBezTo>
                      <a:cubicBezTo>
                        <a:pt x="299" y="1117"/>
                        <a:pt x="426" y="1171"/>
                        <a:pt x="601" y="1171"/>
                      </a:cubicBezTo>
                      <a:cubicBezTo>
                        <a:pt x="1415" y="1171"/>
                        <a:pt x="3253" y="0"/>
                        <a:pt x="3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28;p75">
                  <a:extLst>
                    <a:ext uri="{FF2B5EF4-FFF2-40B4-BE49-F238E27FC236}">
                      <a16:creationId xmlns="" xmlns:a16="http://schemas.microsoft.com/office/drawing/2014/main" id="{BDDE56E7-B96B-455F-B76B-79DF15D0C073}"/>
                    </a:ext>
                  </a:extLst>
                </p:cNvPr>
                <p:cNvSpPr/>
                <p:nvPr/>
              </p:nvSpPr>
              <p:spPr>
                <a:xfrm>
                  <a:off x="3446094" y="2625539"/>
                  <a:ext cx="284324" cy="59459"/>
                </a:xfrm>
                <a:custGeom>
                  <a:avLst/>
                  <a:gdLst/>
                  <a:ahLst/>
                  <a:cxnLst/>
                  <a:rect l="l" t="t" r="r" b="b"/>
                  <a:pathLst>
                    <a:path w="3156" h="660" extrusionOk="0">
                      <a:moveTo>
                        <a:pt x="2396" y="1"/>
                      </a:moveTo>
                      <a:cubicBezTo>
                        <a:pt x="1463" y="1"/>
                        <a:pt x="1" y="366"/>
                        <a:pt x="1" y="366"/>
                      </a:cubicBezTo>
                      <a:cubicBezTo>
                        <a:pt x="1" y="366"/>
                        <a:pt x="1338" y="659"/>
                        <a:pt x="2271" y="659"/>
                      </a:cubicBezTo>
                      <a:cubicBezTo>
                        <a:pt x="2771" y="659"/>
                        <a:pt x="3155" y="575"/>
                        <a:pt x="3155" y="317"/>
                      </a:cubicBezTo>
                      <a:cubicBezTo>
                        <a:pt x="3155" y="81"/>
                        <a:pt x="2834" y="1"/>
                        <a:pt x="23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29;p75">
                  <a:extLst>
                    <a:ext uri="{FF2B5EF4-FFF2-40B4-BE49-F238E27FC236}">
                      <a16:creationId xmlns="" xmlns:a16="http://schemas.microsoft.com/office/drawing/2014/main" id="{76BA176F-6ECB-4BD5-9FBE-EB2CFA2675DE}"/>
                    </a:ext>
                  </a:extLst>
                </p:cNvPr>
                <p:cNvSpPr/>
                <p:nvPr/>
              </p:nvSpPr>
              <p:spPr>
                <a:xfrm>
                  <a:off x="3175194" y="2632115"/>
                  <a:ext cx="284324" cy="59459"/>
                </a:xfrm>
                <a:custGeom>
                  <a:avLst/>
                  <a:gdLst/>
                  <a:ahLst/>
                  <a:cxnLst/>
                  <a:rect l="l" t="t" r="r" b="b"/>
                  <a:pathLst>
                    <a:path w="3156" h="660" extrusionOk="0">
                      <a:moveTo>
                        <a:pt x="884" y="1"/>
                      </a:moveTo>
                      <a:cubicBezTo>
                        <a:pt x="384" y="1"/>
                        <a:pt x="1" y="85"/>
                        <a:pt x="1" y="343"/>
                      </a:cubicBezTo>
                      <a:cubicBezTo>
                        <a:pt x="1" y="579"/>
                        <a:pt x="322" y="659"/>
                        <a:pt x="759" y="659"/>
                      </a:cubicBezTo>
                      <a:cubicBezTo>
                        <a:pt x="1693" y="659"/>
                        <a:pt x="3155" y="293"/>
                        <a:pt x="3155" y="293"/>
                      </a:cubicBezTo>
                      <a:cubicBezTo>
                        <a:pt x="3155" y="293"/>
                        <a:pt x="1818"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30;p75">
                  <a:extLst>
                    <a:ext uri="{FF2B5EF4-FFF2-40B4-BE49-F238E27FC236}">
                      <a16:creationId xmlns="" xmlns:a16="http://schemas.microsoft.com/office/drawing/2014/main" id="{4187CA79-343D-4F0E-8C76-8BE0B7455232}"/>
                    </a:ext>
                  </a:extLst>
                </p:cNvPr>
                <p:cNvSpPr/>
                <p:nvPr/>
              </p:nvSpPr>
              <p:spPr>
                <a:xfrm>
                  <a:off x="3446094" y="2658511"/>
                  <a:ext cx="288738" cy="97387"/>
                </a:xfrm>
                <a:custGeom>
                  <a:avLst/>
                  <a:gdLst/>
                  <a:ahLst/>
                  <a:cxnLst/>
                  <a:rect l="l" t="t" r="r" b="b"/>
                  <a:pathLst>
                    <a:path w="3205" h="1081" extrusionOk="0">
                      <a:moveTo>
                        <a:pt x="1" y="0"/>
                      </a:moveTo>
                      <a:lnTo>
                        <a:pt x="1" y="0"/>
                      </a:lnTo>
                      <a:cubicBezTo>
                        <a:pt x="1" y="0"/>
                        <a:pt x="1866" y="1080"/>
                        <a:pt x="2664" y="1080"/>
                      </a:cubicBezTo>
                      <a:cubicBezTo>
                        <a:pt x="2845" y="1080"/>
                        <a:pt x="2971" y="1025"/>
                        <a:pt x="3007" y="888"/>
                      </a:cubicBezTo>
                      <a:cubicBezTo>
                        <a:pt x="3205" y="1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31;p75">
                  <a:extLst>
                    <a:ext uri="{FF2B5EF4-FFF2-40B4-BE49-F238E27FC236}">
                      <a16:creationId xmlns="" xmlns:a16="http://schemas.microsoft.com/office/drawing/2014/main" id="{905CC509-446A-49E4-9586-106FE9B9B103}"/>
                    </a:ext>
                  </a:extLst>
                </p:cNvPr>
                <p:cNvSpPr/>
                <p:nvPr/>
              </p:nvSpPr>
              <p:spPr>
                <a:xfrm>
                  <a:off x="3166365" y="2563197"/>
                  <a:ext cx="293153" cy="99820"/>
                </a:xfrm>
                <a:custGeom>
                  <a:avLst/>
                  <a:gdLst/>
                  <a:ahLst/>
                  <a:cxnLst/>
                  <a:rect l="l" t="t" r="r" b="b"/>
                  <a:pathLst>
                    <a:path w="3254" h="1108" extrusionOk="0">
                      <a:moveTo>
                        <a:pt x="561" y="1"/>
                      </a:moveTo>
                      <a:cubicBezTo>
                        <a:pt x="395" y="1"/>
                        <a:pt x="281" y="50"/>
                        <a:pt x="246" y="171"/>
                      </a:cubicBezTo>
                      <a:cubicBezTo>
                        <a:pt x="0" y="911"/>
                        <a:pt x="3253" y="1108"/>
                        <a:pt x="3253" y="1108"/>
                      </a:cubicBezTo>
                      <a:cubicBezTo>
                        <a:pt x="3253" y="1108"/>
                        <a:pt x="1341" y="1"/>
                        <a:pt x="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32;p75">
                  <a:extLst>
                    <a:ext uri="{FF2B5EF4-FFF2-40B4-BE49-F238E27FC236}">
                      <a16:creationId xmlns="" xmlns:a16="http://schemas.microsoft.com/office/drawing/2014/main" id="{B77541B4-9DD3-4E00-9B83-86CF0F1F1FD8}"/>
                    </a:ext>
                  </a:extLst>
                </p:cNvPr>
                <p:cNvSpPr/>
                <p:nvPr/>
              </p:nvSpPr>
              <p:spPr>
                <a:xfrm>
                  <a:off x="3446094" y="2654097"/>
                  <a:ext cx="270991" cy="177027"/>
                </a:xfrm>
                <a:custGeom>
                  <a:avLst/>
                  <a:gdLst/>
                  <a:ahLst/>
                  <a:cxnLst/>
                  <a:rect l="l" t="t" r="r" b="b"/>
                  <a:pathLst>
                    <a:path w="3008" h="1965" extrusionOk="0">
                      <a:moveTo>
                        <a:pt x="1" y="0"/>
                      </a:moveTo>
                      <a:lnTo>
                        <a:pt x="1" y="0"/>
                      </a:lnTo>
                      <a:cubicBezTo>
                        <a:pt x="1" y="0"/>
                        <a:pt x="1690" y="1965"/>
                        <a:pt x="2368" y="1965"/>
                      </a:cubicBezTo>
                      <a:cubicBezTo>
                        <a:pt x="2450" y="1965"/>
                        <a:pt x="2516" y="1937"/>
                        <a:pt x="2564" y="1873"/>
                      </a:cubicBezTo>
                      <a:cubicBezTo>
                        <a:pt x="3007" y="1232"/>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33;p75">
                  <a:extLst>
                    <a:ext uri="{FF2B5EF4-FFF2-40B4-BE49-F238E27FC236}">
                      <a16:creationId xmlns="" xmlns:a16="http://schemas.microsoft.com/office/drawing/2014/main" id="{732E19FF-D5F6-40B4-8BEC-BBF66AEE0FBC}"/>
                    </a:ext>
                  </a:extLst>
                </p:cNvPr>
                <p:cNvSpPr/>
                <p:nvPr/>
              </p:nvSpPr>
              <p:spPr>
                <a:xfrm>
                  <a:off x="3188527" y="2489053"/>
                  <a:ext cx="270991" cy="173964"/>
                </a:xfrm>
                <a:custGeom>
                  <a:avLst/>
                  <a:gdLst/>
                  <a:ahLst/>
                  <a:cxnLst/>
                  <a:rect l="l" t="t" r="r" b="b"/>
                  <a:pathLst>
                    <a:path w="3008" h="1931" extrusionOk="0">
                      <a:moveTo>
                        <a:pt x="645" y="0"/>
                      </a:moveTo>
                      <a:cubicBezTo>
                        <a:pt x="558" y="0"/>
                        <a:pt x="489" y="33"/>
                        <a:pt x="444" y="107"/>
                      </a:cubicBezTo>
                      <a:cubicBezTo>
                        <a:pt x="0" y="698"/>
                        <a:pt x="3007" y="1931"/>
                        <a:pt x="3007" y="1931"/>
                      </a:cubicBezTo>
                      <a:cubicBezTo>
                        <a:pt x="3007" y="1931"/>
                        <a:pt x="1309" y="0"/>
                        <a:pt x="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34;p75">
                  <a:extLst>
                    <a:ext uri="{FF2B5EF4-FFF2-40B4-BE49-F238E27FC236}">
                      <a16:creationId xmlns="" xmlns:a16="http://schemas.microsoft.com/office/drawing/2014/main" id="{511E43D5-89CC-4BDA-87C9-6D033A13A9F6}"/>
                    </a:ext>
                  </a:extLst>
                </p:cNvPr>
                <p:cNvSpPr/>
                <p:nvPr/>
              </p:nvSpPr>
              <p:spPr>
                <a:xfrm>
                  <a:off x="3446094" y="2654097"/>
                  <a:ext cx="222162" cy="230630"/>
                </a:xfrm>
                <a:custGeom>
                  <a:avLst/>
                  <a:gdLst/>
                  <a:ahLst/>
                  <a:cxnLst/>
                  <a:rect l="l" t="t" r="r" b="b"/>
                  <a:pathLst>
                    <a:path w="2466" h="2560" extrusionOk="0">
                      <a:moveTo>
                        <a:pt x="1" y="0"/>
                      </a:moveTo>
                      <a:lnTo>
                        <a:pt x="1" y="0"/>
                      </a:lnTo>
                      <a:cubicBezTo>
                        <a:pt x="1" y="0"/>
                        <a:pt x="1067" y="2559"/>
                        <a:pt x="1732" y="2559"/>
                      </a:cubicBezTo>
                      <a:cubicBezTo>
                        <a:pt x="1781" y="2559"/>
                        <a:pt x="1829" y="2545"/>
                        <a:pt x="1874" y="2514"/>
                      </a:cubicBezTo>
                      <a:cubicBezTo>
                        <a:pt x="2465" y="212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35;p75">
                  <a:extLst>
                    <a:ext uri="{FF2B5EF4-FFF2-40B4-BE49-F238E27FC236}">
                      <a16:creationId xmlns="" xmlns:a16="http://schemas.microsoft.com/office/drawing/2014/main" id="{276A7CE8-D2D1-43DF-9E03-2D12D0E68EFC}"/>
                    </a:ext>
                  </a:extLst>
                </p:cNvPr>
                <p:cNvSpPr/>
                <p:nvPr/>
              </p:nvSpPr>
              <p:spPr>
                <a:xfrm>
                  <a:off x="3232942" y="2432476"/>
                  <a:ext cx="222162" cy="234955"/>
                </a:xfrm>
                <a:custGeom>
                  <a:avLst/>
                  <a:gdLst/>
                  <a:ahLst/>
                  <a:cxnLst/>
                  <a:rect l="l" t="t" r="r" b="b"/>
                  <a:pathLst>
                    <a:path w="2466" h="2608" extrusionOk="0">
                      <a:moveTo>
                        <a:pt x="772" y="0"/>
                      </a:moveTo>
                      <a:cubicBezTo>
                        <a:pt x="726" y="0"/>
                        <a:pt x="682" y="14"/>
                        <a:pt x="641" y="45"/>
                      </a:cubicBezTo>
                      <a:cubicBezTo>
                        <a:pt x="0" y="488"/>
                        <a:pt x="2465" y="2608"/>
                        <a:pt x="2465" y="2608"/>
                      </a:cubicBezTo>
                      <a:cubicBezTo>
                        <a:pt x="2465" y="2608"/>
                        <a:pt x="1396" y="0"/>
                        <a:pt x="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36;p75">
                  <a:extLst>
                    <a:ext uri="{FF2B5EF4-FFF2-40B4-BE49-F238E27FC236}">
                      <a16:creationId xmlns="" xmlns:a16="http://schemas.microsoft.com/office/drawing/2014/main" id="{FE321684-C25B-488A-9AE5-46FB6BFEEC52}"/>
                    </a:ext>
                  </a:extLst>
                </p:cNvPr>
                <p:cNvSpPr/>
                <p:nvPr/>
              </p:nvSpPr>
              <p:spPr>
                <a:xfrm>
                  <a:off x="3450508" y="2654097"/>
                  <a:ext cx="151081" cy="267747"/>
                </a:xfrm>
                <a:custGeom>
                  <a:avLst/>
                  <a:gdLst/>
                  <a:ahLst/>
                  <a:cxnLst/>
                  <a:rect l="l" t="t" r="r" b="b"/>
                  <a:pathLst>
                    <a:path w="1677" h="2972" extrusionOk="0">
                      <a:moveTo>
                        <a:pt x="1" y="0"/>
                      </a:moveTo>
                      <a:cubicBezTo>
                        <a:pt x="1" y="0"/>
                        <a:pt x="275" y="2971"/>
                        <a:pt x="912" y="2971"/>
                      </a:cubicBezTo>
                      <a:cubicBezTo>
                        <a:pt x="936" y="2971"/>
                        <a:pt x="961" y="2967"/>
                        <a:pt x="987" y="2958"/>
                      </a:cubicBezTo>
                      <a:cubicBezTo>
                        <a:pt x="1677" y="2761"/>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37;p75">
                  <a:extLst>
                    <a:ext uri="{FF2B5EF4-FFF2-40B4-BE49-F238E27FC236}">
                      <a16:creationId xmlns="" xmlns:a16="http://schemas.microsoft.com/office/drawing/2014/main" id="{F38B7362-5549-453C-9ED7-66086B348E20}"/>
                    </a:ext>
                  </a:extLst>
                </p:cNvPr>
                <p:cNvSpPr/>
                <p:nvPr/>
              </p:nvSpPr>
              <p:spPr>
                <a:xfrm>
                  <a:off x="3304022" y="2395269"/>
                  <a:ext cx="151081" cy="272162"/>
                </a:xfrm>
                <a:custGeom>
                  <a:avLst/>
                  <a:gdLst/>
                  <a:ahLst/>
                  <a:cxnLst/>
                  <a:rect l="l" t="t" r="r" b="b"/>
                  <a:pathLst>
                    <a:path w="1677" h="3021" extrusionOk="0">
                      <a:moveTo>
                        <a:pt x="764" y="1"/>
                      </a:moveTo>
                      <a:cubicBezTo>
                        <a:pt x="740" y="1"/>
                        <a:pt x="715" y="5"/>
                        <a:pt x="690" y="14"/>
                      </a:cubicBezTo>
                      <a:cubicBezTo>
                        <a:pt x="0" y="261"/>
                        <a:pt x="1676" y="3021"/>
                        <a:pt x="1676" y="3021"/>
                      </a:cubicBezTo>
                      <a:cubicBezTo>
                        <a:pt x="1676" y="3021"/>
                        <a:pt x="1402" y="1"/>
                        <a:pt x="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1738;p75">
                <a:extLst>
                  <a:ext uri="{FF2B5EF4-FFF2-40B4-BE49-F238E27FC236}">
                    <a16:creationId xmlns="" xmlns:a16="http://schemas.microsoft.com/office/drawing/2014/main" id="{3ECDFEFC-BC3C-4C76-BCB2-C435C9DC966D}"/>
                  </a:ext>
                </a:extLst>
              </p:cNvPr>
              <p:cNvSpPr/>
              <p:nvPr/>
            </p:nvSpPr>
            <p:spPr>
              <a:xfrm>
                <a:off x="3472760" y="184918"/>
                <a:ext cx="2202791" cy="2846754"/>
              </a:xfrm>
              <a:custGeom>
                <a:avLst/>
                <a:gdLst/>
                <a:ahLst/>
                <a:cxnLst/>
                <a:rect l="l" t="t" r="r" b="b"/>
                <a:pathLst>
                  <a:path w="24451" h="31599" extrusionOk="0">
                    <a:moveTo>
                      <a:pt x="12225" y="0"/>
                    </a:moveTo>
                    <a:cubicBezTo>
                      <a:pt x="3697" y="0"/>
                      <a:pt x="0" y="6014"/>
                      <a:pt x="0" y="13409"/>
                    </a:cubicBezTo>
                    <a:cubicBezTo>
                      <a:pt x="0" y="25288"/>
                      <a:pt x="7444" y="31598"/>
                      <a:pt x="12225" y="31598"/>
                    </a:cubicBezTo>
                    <a:cubicBezTo>
                      <a:pt x="17648" y="31598"/>
                      <a:pt x="24450" y="24500"/>
                      <a:pt x="24450" y="13409"/>
                    </a:cubicBezTo>
                    <a:cubicBezTo>
                      <a:pt x="24450" y="6014"/>
                      <a:pt x="21788" y="0"/>
                      <a:pt x="12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39;p75">
                <a:extLst>
                  <a:ext uri="{FF2B5EF4-FFF2-40B4-BE49-F238E27FC236}">
                    <a16:creationId xmlns="" xmlns:a16="http://schemas.microsoft.com/office/drawing/2014/main" id="{79A36454-699A-4F56-9B5E-824B8114BCA1}"/>
                  </a:ext>
                </a:extLst>
              </p:cNvPr>
              <p:cNvSpPr/>
              <p:nvPr/>
            </p:nvSpPr>
            <p:spPr>
              <a:xfrm>
                <a:off x="3401680" y="677889"/>
                <a:ext cx="466396" cy="812792"/>
              </a:xfrm>
              <a:custGeom>
                <a:avLst/>
                <a:gdLst/>
                <a:ahLst/>
                <a:cxnLst/>
                <a:rect l="l" t="t" r="r" b="b"/>
                <a:pathLst>
                  <a:path w="5177" h="9022" extrusionOk="0">
                    <a:moveTo>
                      <a:pt x="2465" y="0"/>
                    </a:moveTo>
                    <a:cubicBezTo>
                      <a:pt x="2465" y="0"/>
                      <a:pt x="1" y="4683"/>
                      <a:pt x="789" y="9021"/>
                    </a:cubicBezTo>
                    <a:cubicBezTo>
                      <a:pt x="789" y="9021"/>
                      <a:pt x="1332" y="3845"/>
                      <a:pt x="5176" y="1676"/>
                    </a:cubicBezTo>
                    <a:lnTo>
                      <a:pt x="2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40;p75">
                <a:extLst>
                  <a:ext uri="{FF2B5EF4-FFF2-40B4-BE49-F238E27FC236}">
                    <a16:creationId xmlns="" xmlns:a16="http://schemas.microsoft.com/office/drawing/2014/main" id="{C7EB3E9D-A81D-4D4E-8194-3C497D32A2D0}"/>
                  </a:ext>
                </a:extLst>
              </p:cNvPr>
              <p:cNvSpPr/>
              <p:nvPr/>
            </p:nvSpPr>
            <p:spPr>
              <a:xfrm>
                <a:off x="3210779" y="-286341"/>
                <a:ext cx="2611259" cy="1777025"/>
              </a:xfrm>
              <a:custGeom>
                <a:avLst/>
                <a:gdLst/>
                <a:ahLst/>
                <a:cxnLst/>
                <a:rect l="l" t="t" r="r" b="b"/>
                <a:pathLst>
                  <a:path w="28985" h="19725" extrusionOk="0">
                    <a:moveTo>
                      <a:pt x="16716" y="1"/>
                    </a:moveTo>
                    <a:cubicBezTo>
                      <a:pt x="12342" y="1"/>
                      <a:pt x="9887" y="3659"/>
                      <a:pt x="8841" y="3659"/>
                    </a:cubicBezTo>
                    <a:cubicBezTo>
                      <a:pt x="8818" y="3659"/>
                      <a:pt x="8796" y="3658"/>
                      <a:pt x="8774" y="3654"/>
                    </a:cubicBezTo>
                    <a:cubicBezTo>
                      <a:pt x="7641" y="3506"/>
                      <a:pt x="7197" y="943"/>
                      <a:pt x="7197" y="943"/>
                    </a:cubicBezTo>
                    <a:lnTo>
                      <a:pt x="7197" y="943"/>
                    </a:lnTo>
                    <a:cubicBezTo>
                      <a:pt x="6112" y="2175"/>
                      <a:pt x="7295" y="4295"/>
                      <a:pt x="7295" y="4295"/>
                    </a:cubicBezTo>
                    <a:cubicBezTo>
                      <a:pt x="5817" y="3210"/>
                      <a:pt x="6408" y="894"/>
                      <a:pt x="6408" y="894"/>
                    </a:cubicBezTo>
                    <a:lnTo>
                      <a:pt x="6408" y="894"/>
                    </a:lnTo>
                    <a:cubicBezTo>
                      <a:pt x="5225" y="1929"/>
                      <a:pt x="4732" y="3457"/>
                      <a:pt x="5077" y="4985"/>
                    </a:cubicBezTo>
                    <a:cubicBezTo>
                      <a:pt x="4141" y="3457"/>
                      <a:pt x="5767" y="1288"/>
                      <a:pt x="5767" y="1288"/>
                    </a:cubicBezTo>
                    <a:lnTo>
                      <a:pt x="5767" y="1288"/>
                    </a:lnTo>
                    <a:cubicBezTo>
                      <a:pt x="5767" y="1288"/>
                      <a:pt x="0" y="4887"/>
                      <a:pt x="4535" y="11245"/>
                    </a:cubicBezTo>
                    <a:cubicBezTo>
                      <a:pt x="5890" y="13131"/>
                      <a:pt x="7702" y="13792"/>
                      <a:pt x="9660" y="13792"/>
                    </a:cubicBezTo>
                    <a:cubicBezTo>
                      <a:pt x="14254" y="13792"/>
                      <a:pt x="19645" y="10146"/>
                      <a:pt x="21788" y="10112"/>
                    </a:cubicBezTo>
                    <a:cubicBezTo>
                      <a:pt x="21796" y="10111"/>
                      <a:pt x="21804" y="10111"/>
                      <a:pt x="21811" y="10111"/>
                    </a:cubicBezTo>
                    <a:cubicBezTo>
                      <a:pt x="24857" y="10111"/>
                      <a:pt x="27407" y="19724"/>
                      <a:pt x="27407" y="19724"/>
                    </a:cubicBezTo>
                    <a:cubicBezTo>
                      <a:pt x="27407" y="19724"/>
                      <a:pt x="28985" y="7055"/>
                      <a:pt x="26816" y="6562"/>
                    </a:cubicBezTo>
                    <a:cubicBezTo>
                      <a:pt x="26620" y="6517"/>
                      <a:pt x="26438" y="6496"/>
                      <a:pt x="26269" y="6496"/>
                    </a:cubicBezTo>
                    <a:cubicBezTo>
                      <a:pt x="24618" y="6496"/>
                      <a:pt x="24253" y="8485"/>
                      <a:pt x="24253" y="8485"/>
                    </a:cubicBezTo>
                    <a:cubicBezTo>
                      <a:pt x="24253" y="8485"/>
                      <a:pt x="25337" y="2225"/>
                      <a:pt x="19274" y="401"/>
                    </a:cubicBezTo>
                    <a:cubicBezTo>
                      <a:pt x="18357" y="120"/>
                      <a:pt x="17505" y="1"/>
                      <a:pt x="16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41;p75">
                <a:extLst>
                  <a:ext uri="{FF2B5EF4-FFF2-40B4-BE49-F238E27FC236}">
                    <a16:creationId xmlns="" xmlns:a16="http://schemas.microsoft.com/office/drawing/2014/main" id="{C1379E9D-F958-4A12-AEB2-70876A707171}"/>
                  </a:ext>
                </a:extLst>
              </p:cNvPr>
              <p:cNvSpPr/>
              <p:nvPr/>
            </p:nvSpPr>
            <p:spPr>
              <a:xfrm>
                <a:off x="3610417" y="2076712"/>
                <a:ext cx="758017" cy="706216"/>
              </a:xfrm>
              <a:custGeom>
                <a:avLst/>
                <a:gdLst/>
                <a:ahLst/>
                <a:cxnLst/>
                <a:rect l="l" t="t" r="r" b="b"/>
                <a:pathLst>
                  <a:path w="8414" h="7839" extrusionOk="0">
                    <a:moveTo>
                      <a:pt x="2717" y="1"/>
                    </a:moveTo>
                    <a:cubicBezTo>
                      <a:pt x="2699" y="1"/>
                      <a:pt x="2680" y="1"/>
                      <a:pt x="2662" y="1"/>
                    </a:cubicBezTo>
                    <a:cubicBezTo>
                      <a:pt x="1676" y="1"/>
                      <a:pt x="740" y="346"/>
                      <a:pt x="0" y="987"/>
                    </a:cubicBezTo>
                    <a:cubicBezTo>
                      <a:pt x="937" y="3599"/>
                      <a:pt x="2514" y="5916"/>
                      <a:pt x="4585" y="7839"/>
                    </a:cubicBezTo>
                    <a:cubicBezTo>
                      <a:pt x="8414" y="5826"/>
                      <a:pt x="7012" y="1"/>
                      <a:pt x="2717"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42;p75">
                <a:extLst>
                  <a:ext uri="{FF2B5EF4-FFF2-40B4-BE49-F238E27FC236}">
                    <a16:creationId xmlns="" xmlns:a16="http://schemas.microsoft.com/office/drawing/2014/main" id="{330705A2-18F5-4949-AC0C-75B1FEEF931B}"/>
                  </a:ext>
                </a:extLst>
              </p:cNvPr>
              <p:cNvSpPr/>
              <p:nvPr/>
            </p:nvSpPr>
            <p:spPr>
              <a:xfrm>
                <a:off x="4796088" y="2076712"/>
                <a:ext cx="750630" cy="701801"/>
              </a:xfrm>
              <a:custGeom>
                <a:avLst/>
                <a:gdLst/>
                <a:ahLst/>
                <a:cxnLst/>
                <a:rect l="l" t="t" r="r" b="b"/>
                <a:pathLst>
                  <a:path w="8332" h="7790" extrusionOk="0">
                    <a:moveTo>
                      <a:pt x="5768" y="1"/>
                    </a:moveTo>
                    <a:cubicBezTo>
                      <a:pt x="1480" y="1"/>
                      <a:pt x="1" y="5719"/>
                      <a:pt x="3797" y="7789"/>
                    </a:cubicBezTo>
                    <a:cubicBezTo>
                      <a:pt x="5818" y="5867"/>
                      <a:pt x="7346" y="3501"/>
                      <a:pt x="8332" y="839"/>
                    </a:cubicBezTo>
                    <a:cubicBezTo>
                      <a:pt x="7592" y="297"/>
                      <a:pt x="6705" y="1"/>
                      <a:pt x="5768" y="1"/>
                    </a:cubicBezTo>
                    <a:close/>
                  </a:path>
                </a:pathLst>
              </a:custGeom>
              <a:solidFill>
                <a:srgbClr val="000000">
                  <a:alpha val="5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43;p75">
                <a:extLst>
                  <a:ext uri="{FF2B5EF4-FFF2-40B4-BE49-F238E27FC236}">
                    <a16:creationId xmlns="" xmlns:a16="http://schemas.microsoft.com/office/drawing/2014/main" id="{C93973FC-CA6B-4877-BD22-83CF3B90110B}"/>
                  </a:ext>
                </a:extLst>
              </p:cNvPr>
              <p:cNvSpPr/>
              <p:nvPr/>
            </p:nvSpPr>
            <p:spPr>
              <a:xfrm>
                <a:off x="3783570" y="1526084"/>
                <a:ext cx="146667" cy="270991"/>
              </a:xfrm>
              <a:custGeom>
                <a:avLst/>
                <a:gdLst/>
                <a:ahLst/>
                <a:cxnLst/>
                <a:rect l="l" t="t" r="r" b="b"/>
                <a:pathLst>
                  <a:path w="1628" h="3008" extrusionOk="0">
                    <a:moveTo>
                      <a:pt x="839" y="0"/>
                    </a:moveTo>
                    <a:cubicBezTo>
                      <a:pt x="395" y="0"/>
                      <a:pt x="1" y="641"/>
                      <a:pt x="1" y="1479"/>
                    </a:cubicBezTo>
                    <a:cubicBezTo>
                      <a:pt x="1" y="2317"/>
                      <a:pt x="395" y="3007"/>
                      <a:pt x="839" y="3007"/>
                    </a:cubicBezTo>
                    <a:cubicBezTo>
                      <a:pt x="1283" y="3007"/>
                      <a:pt x="1628" y="2317"/>
                      <a:pt x="1628" y="1479"/>
                    </a:cubicBezTo>
                    <a:cubicBezTo>
                      <a:pt x="1628" y="641"/>
                      <a:pt x="128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44;p75">
                <a:extLst>
                  <a:ext uri="{FF2B5EF4-FFF2-40B4-BE49-F238E27FC236}">
                    <a16:creationId xmlns="" xmlns:a16="http://schemas.microsoft.com/office/drawing/2014/main" id="{ABFA7D18-BE1D-48DD-94A6-F1064E5B848B}"/>
                  </a:ext>
                </a:extLst>
              </p:cNvPr>
              <p:cNvSpPr/>
              <p:nvPr/>
            </p:nvSpPr>
            <p:spPr>
              <a:xfrm>
                <a:off x="3725912" y="1189328"/>
                <a:ext cx="279820" cy="88108"/>
              </a:xfrm>
              <a:custGeom>
                <a:avLst/>
                <a:gdLst/>
                <a:ahLst/>
                <a:cxnLst/>
                <a:rect l="l" t="t" r="r" b="b"/>
                <a:pathLst>
                  <a:path w="3106" h="978" extrusionOk="0">
                    <a:moveTo>
                      <a:pt x="1803" y="1"/>
                    </a:moveTo>
                    <a:cubicBezTo>
                      <a:pt x="1188" y="1"/>
                      <a:pt x="579" y="231"/>
                      <a:pt x="99" y="682"/>
                    </a:cubicBezTo>
                    <a:cubicBezTo>
                      <a:pt x="0" y="781"/>
                      <a:pt x="0" y="879"/>
                      <a:pt x="99" y="929"/>
                    </a:cubicBezTo>
                    <a:cubicBezTo>
                      <a:pt x="99" y="978"/>
                      <a:pt x="148" y="978"/>
                      <a:pt x="197" y="978"/>
                    </a:cubicBezTo>
                    <a:cubicBezTo>
                      <a:pt x="247" y="978"/>
                      <a:pt x="296" y="978"/>
                      <a:pt x="345" y="929"/>
                    </a:cubicBezTo>
                    <a:cubicBezTo>
                      <a:pt x="763" y="570"/>
                      <a:pt x="1271" y="375"/>
                      <a:pt x="1793" y="375"/>
                    </a:cubicBezTo>
                    <a:cubicBezTo>
                      <a:pt x="2133" y="375"/>
                      <a:pt x="2479" y="458"/>
                      <a:pt x="2810" y="633"/>
                    </a:cubicBezTo>
                    <a:cubicBezTo>
                      <a:pt x="2836" y="646"/>
                      <a:pt x="2863" y="652"/>
                      <a:pt x="2888" y="652"/>
                    </a:cubicBezTo>
                    <a:cubicBezTo>
                      <a:pt x="2958" y="652"/>
                      <a:pt x="3020" y="606"/>
                      <a:pt x="3056" y="534"/>
                    </a:cubicBezTo>
                    <a:cubicBezTo>
                      <a:pt x="3106" y="436"/>
                      <a:pt x="3056" y="337"/>
                      <a:pt x="2958" y="288"/>
                    </a:cubicBezTo>
                    <a:cubicBezTo>
                      <a:pt x="2592" y="95"/>
                      <a:pt x="2196" y="1"/>
                      <a:pt x="1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5;p75">
                <a:extLst>
                  <a:ext uri="{FF2B5EF4-FFF2-40B4-BE49-F238E27FC236}">
                    <a16:creationId xmlns="" xmlns:a16="http://schemas.microsoft.com/office/drawing/2014/main" id="{278DD204-C199-4A62-8D9E-86E4789CEB50}"/>
                  </a:ext>
                </a:extLst>
              </p:cNvPr>
              <p:cNvSpPr/>
              <p:nvPr/>
            </p:nvSpPr>
            <p:spPr>
              <a:xfrm>
                <a:off x="5146988" y="1526084"/>
                <a:ext cx="146576" cy="270991"/>
              </a:xfrm>
              <a:custGeom>
                <a:avLst/>
                <a:gdLst/>
                <a:ahLst/>
                <a:cxnLst/>
                <a:rect l="l" t="t" r="r" b="b"/>
                <a:pathLst>
                  <a:path w="1627" h="3008" extrusionOk="0">
                    <a:moveTo>
                      <a:pt x="789" y="0"/>
                    </a:moveTo>
                    <a:cubicBezTo>
                      <a:pt x="345" y="0"/>
                      <a:pt x="0" y="641"/>
                      <a:pt x="0" y="1479"/>
                    </a:cubicBezTo>
                    <a:cubicBezTo>
                      <a:pt x="0" y="2317"/>
                      <a:pt x="345" y="3007"/>
                      <a:pt x="789" y="3007"/>
                    </a:cubicBezTo>
                    <a:cubicBezTo>
                      <a:pt x="1233" y="3007"/>
                      <a:pt x="1627" y="2317"/>
                      <a:pt x="1627" y="1479"/>
                    </a:cubicBezTo>
                    <a:cubicBezTo>
                      <a:pt x="1627" y="641"/>
                      <a:pt x="1233"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46;p75">
                <a:extLst>
                  <a:ext uri="{FF2B5EF4-FFF2-40B4-BE49-F238E27FC236}">
                    <a16:creationId xmlns="" xmlns:a16="http://schemas.microsoft.com/office/drawing/2014/main" id="{B36ED0E3-F329-43DD-ACB7-269CA94B2BCA}"/>
                  </a:ext>
                </a:extLst>
              </p:cNvPr>
              <p:cNvSpPr/>
              <p:nvPr/>
            </p:nvSpPr>
            <p:spPr>
              <a:xfrm>
                <a:off x="5075907" y="1189328"/>
                <a:ext cx="275405" cy="88108"/>
              </a:xfrm>
              <a:custGeom>
                <a:avLst/>
                <a:gdLst/>
                <a:ahLst/>
                <a:cxnLst/>
                <a:rect l="l" t="t" r="r" b="b"/>
                <a:pathLst>
                  <a:path w="3057" h="978" extrusionOk="0">
                    <a:moveTo>
                      <a:pt x="1271" y="1"/>
                    </a:moveTo>
                    <a:cubicBezTo>
                      <a:pt x="868" y="1"/>
                      <a:pt x="465" y="95"/>
                      <a:pt x="99" y="288"/>
                    </a:cubicBezTo>
                    <a:cubicBezTo>
                      <a:pt x="0" y="337"/>
                      <a:pt x="0" y="436"/>
                      <a:pt x="50" y="534"/>
                    </a:cubicBezTo>
                    <a:cubicBezTo>
                      <a:pt x="86" y="606"/>
                      <a:pt x="148" y="652"/>
                      <a:pt x="218" y="652"/>
                    </a:cubicBezTo>
                    <a:cubicBezTo>
                      <a:pt x="243" y="652"/>
                      <a:pt x="270" y="646"/>
                      <a:pt x="296" y="633"/>
                    </a:cubicBezTo>
                    <a:cubicBezTo>
                      <a:pt x="607" y="458"/>
                      <a:pt x="949" y="375"/>
                      <a:pt x="1291" y="375"/>
                    </a:cubicBezTo>
                    <a:cubicBezTo>
                      <a:pt x="1817" y="375"/>
                      <a:pt x="2343" y="570"/>
                      <a:pt x="2761" y="929"/>
                    </a:cubicBezTo>
                    <a:cubicBezTo>
                      <a:pt x="2761" y="978"/>
                      <a:pt x="2810" y="978"/>
                      <a:pt x="2860" y="978"/>
                    </a:cubicBezTo>
                    <a:cubicBezTo>
                      <a:pt x="2909" y="978"/>
                      <a:pt x="2958" y="978"/>
                      <a:pt x="3007" y="929"/>
                    </a:cubicBezTo>
                    <a:cubicBezTo>
                      <a:pt x="3057" y="879"/>
                      <a:pt x="3057" y="781"/>
                      <a:pt x="3007" y="682"/>
                    </a:cubicBezTo>
                    <a:cubicBezTo>
                      <a:pt x="2527" y="231"/>
                      <a:pt x="1899" y="1"/>
                      <a:pt x="1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47;p75">
                <a:extLst>
                  <a:ext uri="{FF2B5EF4-FFF2-40B4-BE49-F238E27FC236}">
                    <a16:creationId xmlns="" xmlns:a16="http://schemas.microsoft.com/office/drawing/2014/main" id="{3023F3E9-9F7E-40D1-A204-7CCE0ABA439B}"/>
                  </a:ext>
                </a:extLst>
              </p:cNvPr>
              <p:cNvSpPr/>
              <p:nvPr/>
            </p:nvSpPr>
            <p:spPr>
              <a:xfrm>
                <a:off x="4511945" y="1171941"/>
                <a:ext cx="270991" cy="998197"/>
              </a:xfrm>
              <a:custGeom>
                <a:avLst/>
                <a:gdLst/>
                <a:ahLst/>
                <a:cxnLst/>
                <a:rect l="l" t="t" r="r" b="b"/>
                <a:pathLst>
                  <a:path w="3008" h="11080" extrusionOk="0">
                    <a:moveTo>
                      <a:pt x="173" y="0"/>
                    </a:moveTo>
                    <a:cubicBezTo>
                      <a:pt x="86" y="0"/>
                      <a:pt x="0" y="62"/>
                      <a:pt x="0" y="185"/>
                    </a:cubicBezTo>
                    <a:lnTo>
                      <a:pt x="0" y="8565"/>
                    </a:lnTo>
                    <a:cubicBezTo>
                      <a:pt x="0" y="8664"/>
                      <a:pt x="49" y="8762"/>
                      <a:pt x="148" y="8762"/>
                    </a:cubicBezTo>
                    <a:lnTo>
                      <a:pt x="2366" y="8861"/>
                    </a:lnTo>
                    <a:lnTo>
                      <a:pt x="49" y="10783"/>
                    </a:lnTo>
                    <a:cubicBezTo>
                      <a:pt x="0" y="10833"/>
                      <a:pt x="0" y="10980"/>
                      <a:pt x="49" y="11030"/>
                    </a:cubicBezTo>
                    <a:cubicBezTo>
                      <a:pt x="99" y="11079"/>
                      <a:pt x="148" y="11079"/>
                      <a:pt x="197" y="11079"/>
                    </a:cubicBezTo>
                    <a:lnTo>
                      <a:pt x="247" y="11079"/>
                    </a:lnTo>
                    <a:lnTo>
                      <a:pt x="2908" y="8861"/>
                    </a:lnTo>
                    <a:cubicBezTo>
                      <a:pt x="2958" y="8811"/>
                      <a:pt x="3007" y="8713"/>
                      <a:pt x="2958" y="8664"/>
                    </a:cubicBezTo>
                    <a:cubicBezTo>
                      <a:pt x="2958" y="8565"/>
                      <a:pt x="2859" y="8516"/>
                      <a:pt x="2810" y="8516"/>
                    </a:cubicBezTo>
                    <a:lnTo>
                      <a:pt x="345" y="8417"/>
                    </a:lnTo>
                    <a:lnTo>
                      <a:pt x="345" y="185"/>
                    </a:lnTo>
                    <a:cubicBezTo>
                      <a:pt x="345" y="62"/>
                      <a:pt x="259"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48;p75">
                <a:extLst>
                  <a:ext uri="{FF2B5EF4-FFF2-40B4-BE49-F238E27FC236}">
                    <a16:creationId xmlns="" xmlns:a16="http://schemas.microsoft.com/office/drawing/2014/main" id="{FD673F51-ECF4-4B19-B251-C2A15B021EFA}"/>
                  </a:ext>
                </a:extLst>
              </p:cNvPr>
              <p:cNvSpPr/>
              <p:nvPr/>
            </p:nvSpPr>
            <p:spPr>
              <a:xfrm>
                <a:off x="4316541" y="2445359"/>
                <a:ext cx="546306" cy="95676"/>
              </a:xfrm>
              <a:custGeom>
                <a:avLst/>
                <a:gdLst/>
                <a:ahLst/>
                <a:cxnLst/>
                <a:rect l="l" t="t" r="r" b="b"/>
                <a:pathLst>
                  <a:path w="6064" h="1062" extrusionOk="0">
                    <a:moveTo>
                      <a:pt x="2662" y="0"/>
                    </a:moveTo>
                    <a:cubicBezTo>
                      <a:pt x="2268" y="99"/>
                      <a:pt x="1923" y="247"/>
                      <a:pt x="1578" y="444"/>
                    </a:cubicBezTo>
                    <a:cubicBezTo>
                      <a:pt x="1085" y="592"/>
                      <a:pt x="542" y="641"/>
                      <a:pt x="0" y="641"/>
                    </a:cubicBezTo>
                    <a:cubicBezTo>
                      <a:pt x="0" y="641"/>
                      <a:pt x="458" y="1061"/>
                      <a:pt x="2349" y="1061"/>
                    </a:cubicBezTo>
                    <a:cubicBezTo>
                      <a:pt x="2606" y="1061"/>
                      <a:pt x="2891" y="1053"/>
                      <a:pt x="3204" y="1035"/>
                    </a:cubicBezTo>
                    <a:cubicBezTo>
                      <a:pt x="5817" y="838"/>
                      <a:pt x="6063" y="148"/>
                      <a:pt x="6063" y="148"/>
                    </a:cubicBezTo>
                    <a:lnTo>
                      <a:pt x="6063" y="148"/>
                    </a:lnTo>
                    <a:cubicBezTo>
                      <a:pt x="5735" y="268"/>
                      <a:pt x="5389" y="333"/>
                      <a:pt x="5046" y="333"/>
                    </a:cubicBezTo>
                    <a:cubicBezTo>
                      <a:pt x="4823" y="333"/>
                      <a:pt x="4601" y="305"/>
                      <a:pt x="4387" y="247"/>
                    </a:cubicBezTo>
                    <a:cubicBezTo>
                      <a:pt x="3845" y="99"/>
                      <a:pt x="3254" y="0"/>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49;p75">
                <a:extLst>
                  <a:ext uri="{FF2B5EF4-FFF2-40B4-BE49-F238E27FC236}">
                    <a16:creationId xmlns="" xmlns:a16="http://schemas.microsoft.com/office/drawing/2014/main" id="{2B35D564-1CC2-435B-9F32-111784B95CB6}"/>
                  </a:ext>
                </a:extLst>
              </p:cNvPr>
              <p:cNvSpPr/>
              <p:nvPr/>
            </p:nvSpPr>
            <p:spPr>
              <a:xfrm>
                <a:off x="4307622" y="2472026"/>
                <a:ext cx="559639" cy="189009"/>
              </a:xfrm>
              <a:custGeom>
                <a:avLst/>
                <a:gdLst/>
                <a:ahLst/>
                <a:cxnLst/>
                <a:rect l="l" t="t" r="r" b="b"/>
                <a:pathLst>
                  <a:path w="6212" h="2098" extrusionOk="0">
                    <a:moveTo>
                      <a:pt x="6212" y="0"/>
                    </a:moveTo>
                    <a:lnTo>
                      <a:pt x="6212" y="0"/>
                    </a:lnTo>
                    <a:cubicBezTo>
                      <a:pt x="6142" y="14"/>
                      <a:pt x="6078" y="37"/>
                      <a:pt x="6018" y="66"/>
                    </a:cubicBezTo>
                    <a:lnTo>
                      <a:pt x="6018" y="66"/>
                    </a:lnTo>
                    <a:cubicBezTo>
                      <a:pt x="6083" y="45"/>
                      <a:pt x="6147" y="23"/>
                      <a:pt x="6212" y="0"/>
                    </a:cubicBezTo>
                    <a:close/>
                    <a:moveTo>
                      <a:pt x="1" y="394"/>
                    </a:moveTo>
                    <a:cubicBezTo>
                      <a:pt x="16" y="399"/>
                      <a:pt x="31" y="404"/>
                      <a:pt x="47" y="408"/>
                    </a:cubicBezTo>
                    <a:lnTo>
                      <a:pt x="47" y="408"/>
                    </a:lnTo>
                    <a:cubicBezTo>
                      <a:pt x="32" y="403"/>
                      <a:pt x="16" y="399"/>
                      <a:pt x="1" y="394"/>
                    </a:cubicBezTo>
                    <a:close/>
                    <a:moveTo>
                      <a:pt x="6018" y="66"/>
                    </a:moveTo>
                    <a:lnTo>
                      <a:pt x="6018" y="66"/>
                    </a:lnTo>
                    <a:cubicBezTo>
                      <a:pt x="5085" y="377"/>
                      <a:pt x="4074" y="598"/>
                      <a:pt x="3106" y="690"/>
                    </a:cubicBezTo>
                    <a:cubicBezTo>
                      <a:pt x="2847" y="715"/>
                      <a:pt x="2585" y="727"/>
                      <a:pt x="2323" y="727"/>
                    </a:cubicBezTo>
                    <a:cubicBezTo>
                      <a:pt x="1551" y="727"/>
                      <a:pt x="773" y="621"/>
                      <a:pt x="47" y="408"/>
                    </a:cubicBezTo>
                    <a:lnTo>
                      <a:pt x="47" y="408"/>
                    </a:lnTo>
                    <a:cubicBezTo>
                      <a:pt x="563" y="573"/>
                      <a:pt x="901" y="1094"/>
                      <a:pt x="1332" y="1430"/>
                    </a:cubicBezTo>
                    <a:cubicBezTo>
                      <a:pt x="1825" y="1880"/>
                      <a:pt x="2440" y="2097"/>
                      <a:pt x="3054" y="2097"/>
                    </a:cubicBezTo>
                    <a:cubicBezTo>
                      <a:pt x="3851" y="2097"/>
                      <a:pt x="4647" y="1731"/>
                      <a:pt x="5176" y="1035"/>
                    </a:cubicBezTo>
                    <a:cubicBezTo>
                      <a:pt x="5431" y="696"/>
                      <a:pt x="5648" y="248"/>
                      <a:pt x="6018" y="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50;p75">
                <a:extLst>
                  <a:ext uri="{FF2B5EF4-FFF2-40B4-BE49-F238E27FC236}">
                    <a16:creationId xmlns="" xmlns:a16="http://schemas.microsoft.com/office/drawing/2014/main" id="{F3682573-BD7C-4624-9F17-92AB55899696}"/>
                  </a:ext>
                </a:extLst>
              </p:cNvPr>
              <p:cNvSpPr/>
              <p:nvPr/>
            </p:nvSpPr>
            <p:spPr>
              <a:xfrm>
                <a:off x="4260235" y="2433107"/>
                <a:ext cx="651441" cy="114504"/>
              </a:xfrm>
              <a:custGeom>
                <a:avLst/>
                <a:gdLst/>
                <a:ahLst/>
                <a:cxnLst/>
                <a:rect l="l" t="t" r="r" b="b"/>
                <a:pathLst>
                  <a:path w="7231" h="1271" extrusionOk="0">
                    <a:moveTo>
                      <a:pt x="7107" y="1"/>
                    </a:moveTo>
                    <a:cubicBezTo>
                      <a:pt x="7083" y="1"/>
                      <a:pt x="7058" y="13"/>
                      <a:pt x="7033" y="38"/>
                    </a:cubicBezTo>
                    <a:cubicBezTo>
                      <a:pt x="6442" y="481"/>
                      <a:pt x="5801" y="728"/>
                      <a:pt x="5160" y="826"/>
                    </a:cubicBezTo>
                    <a:cubicBezTo>
                      <a:pt x="4427" y="977"/>
                      <a:pt x="3694" y="1053"/>
                      <a:pt x="2969" y="1053"/>
                    </a:cubicBezTo>
                    <a:cubicBezTo>
                      <a:pt x="2037" y="1053"/>
                      <a:pt x="1118" y="928"/>
                      <a:pt x="231" y="679"/>
                    </a:cubicBezTo>
                    <a:cubicBezTo>
                      <a:pt x="209" y="673"/>
                      <a:pt x="189" y="671"/>
                      <a:pt x="171" y="671"/>
                    </a:cubicBezTo>
                    <a:cubicBezTo>
                      <a:pt x="25" y="671"/>
                      <a:pt x="1" y="832"/>
                      <a:pt x="132" y="876"/>
                    </a:cubicBezTo>
                    <a:cubicBezTo>
                      <a:pt x="1069" y="1122"/>
                      <a:pt x="2055" y="1270"/>
                      <a:pt x="2991" y="1270"/>
                    </a:cubicBezTo>
                    <a:cubicBezTo>
                      <a:pt x="3731" y="1270"/>
                      <a:pt x="4470" y="1171"/>
                      <a:pt x="5210" y="1024"/>
                    </a:cubicBezTo>
                    <a:cubicBezTo>
                      <a:pt x="5900" y="925"/>
                      <a:pt x="6590" y="629"/>
                      <a:pt x="7181" y="235"/>
                    </a:cubicBezTo>
                    <a:cubicBezTo>
                      <a:pt x="7231" y="186"/>
                      <a:pt x="7231" y="87"/>
                      <a:pt x="7181" y="38"/>
                    </a:cubicBezTo>
                    <a:cubicBezTo>
                      <a:pt x="7157" y="13"/>
                      <a:pt x="7132" y="1"/>
                      <a:pt x="7107" y="1"/>
                    </a:cubicBezTo>
                    <a:close/>
                  </a:path>
                </a:pathLst>
              </a:custGeom>
              <a:solidFill>
                <a:srgbClr val="302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51;p75">
                <a:extLst>
                  <a:ext uri="{FF2B5EF4-FFF2-40B4-BE49-F238E27FC236}">
                    <a16:creationId xmlns="" xmlns:a16="http://schemas.microsoft.com/office/drawing/2014/main" id="{C16C92CB-0698-4A53-86E6-F5738E062C10}"/>
                  </a:ext>
                </a:extLst>
              </p:cNvPr>
              <p:cNvSpPr/>
              <p:nvPr/>
            </p:nvSpPr>
            <p:spPr>
              <a:xfrm>
                <a:off x="4911583" y="16718454"/>
                <a:ext cx="1325584" cy="1726305"/>
              </a:xfrm>
              <a:custGeom>
                <a:avLst/>
                <a:gdLst/>
                <a:ahLst/>
                <a:cxnLst/>
                <a:rect l="l" t="t" r="r" b="b"/>
                <a:pathLst>
                  <a:path w="14714" h="19162" extrusionOk="0">
                    <a:moveTo>
                      <a:pt x="6458" y="0"/>
                    </a:moveTo>
                    <a:lnTo>
                      <a:pt x="1" y="49"/>
                    </a:lnTo>
                    <a:lnTo>
                      <a:pt x="1332" y="12077"/>
                    </a:lnTo>
                    <a:cubicBezTo>
                      <a:pt x="1332" y="12077"/>
                      <a:pt x="1332" y="18091"/>
                      <a:pt x="8627" y="19077"/>
                    </a:cubicBezTo>
                    <a:cubicBezTo>
                      <a:pt x="9073" y="19134"/>
                      <a:pt x="9453" y="19161"/>
                      <a:pt x="9775" y="19161"/>
                    </a:cubicBezTo>
                    <a:cubicBezTo>
                      <a:pt x="14714" y="19161"/>
                      <a:pt x="5719" y="12817"/>
                      <a:pt x="5719" y="12817"/>
                    </a:cubicBezTo>
                    <a:lnTo>
                      <a:pt x="64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52;p75">
                <a:extLst>
                  <a:ext uri="{FF2B5EF4-FFF2-40B4-BE49-F238E27FC236}">
                    <a16:creationId xmlns="" xmlns:a16="http://schemas.microsoft.com/office/drawing/2014/main" id="{E793E7A7-B6A5-4394-9828-F487CB898411}"/>
                  </a:ext>
                </a:extLst>
              </p:cNvPr>
              <p:cNvSpPr/>
              <p:nvPr/>
            </p:nvSpPr>
            <p:spPr>
              <a:xfrm>
                <a:off x="5039775" y="17806467"/>
                <a:ext cx="932702" cy="649369"/>
              </a:xfrm>
              <a:custGeom>
                <a:avLst/>
                <a:gdLst/>
                <a:ahLst/>
                <a:cxnLst/>
                <a:rect l="l" t="t" r="r" b="b"/>
                <a:pathLst>
                  <a:path w="10353" h="7208" extrusionOk="0">
                    <a:moveTo>
                      <a:pt x="1" y="0"/>
                    </a:moveTo>
                    <a:lnTo>
                      <a:pt x="1" y="0"/>
                    </a:lnTo>
                    <a:cubicBezTo>
                      <a:pt x="50" y="2071"/>
                      <a:pt x="1036" y="3944"/>
                      <a:pt x="2662" y="5176"/>
                    </a:cubicBezTo>
                    <a:cubicBezTo>
                      <a:pt x="4393" y="6603"/>
                      <a:pt x="6573" y="7207"/>
                      <a:pt x="8096" y="7207"/>
                    </a:cubicBezTo>
                    <a:cubicBezTo>
                      <a:pt x="9045" y="7207"/>
                      <a:pt x="9738" y="6973"/>
                      <a:pt x="9909" y="6556"/>
                    </a:cubicBezTo>
                    <a:cubicBezTo>
                      <a:pt x="10352" y="5423"/>
                      <a:pt x="6163" y="2120"/>
                      <a:pt x="6162" y="2120"/>
                    </a:cubicBezTo>
                    <a:lnTo>
                      <a:pt x="6162" y="2120"/>
                    </a:lnTo>
                    <a:cubicBezTo>
                      <a:pt x="6163" y="2120"/>
                      <a:pt x="8233" y="4289"/>
                      <a:pt x="7740" y="5669"/>
                    </a:cubicBezTo>
                    <a:cubicBezTo>
                      <a:pt x="7670" y="5879"/>
                      <a:pt x="7440" y="5976"/>
                      <a:pt x="7100" y="5976"/>
                    </a:cubicBezTo>
                    <a:cubicBezTo>
                      <a:pt x="5283" y="5976"/>
                      <a:pt x="333" y="319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3;p75">
                <a:extLst>
                  <a:ext uri="{FF2B5EF4-FFF2-40B4-BE49-F238E27FC236}">
                    <a16:creationId xmlns="" xmlns:a16="http://schemas.microsoft.com/office/drawing/2014/main" id="{C75EC91D-571D-4A67-8B28-F4E6F84288AE}"/>
                  </a:ext>
                </a:extLst>
              </p:cNvPr>
              <p:cNvSpPr/>
              <p:nvPr/>
            </p:nvSpPr>
            <p:spPr>
              <a:xfrm>
                <a:off x="2960600" y="16722868"/>
                <a:ext cx="1324954" cy="1721890"/>
              </a:xfrm>
              <a:custGeom>
                <a:avLst/>
                <a:gdLst/>
                <a:ahLst/>
                <a:cxnLst/>
                <a:rect l="l" t="t" r="r" b="b"/>
                <a:pathLst>
                  <a:path w="14707" h="19113" extrusionOk="0">
                    <a:moveTo>
                      <a:pt x="8199" y="0"/>
                    </a:moveTo>
                    <a:lnTo>
                      <a:pt x="8988" y="12817"/>
                    </a:lnTo>
                    <a:cubicBezTo>
                      <a:pt x="8988" y="12817"/>
                      <a:pt x="0" y="19113"/>
                      <a:pt x="4926" y="19113"/>
                    </a:cubicBezTo>
                    <a:cubicBezTo>
                      <a:pt x="5249" y="19113"/>
                      <a:pt x="5631" y="19086"/>
                      <a:pt x="6080" y="19028"/>
                    </a:cubicBezTo>
                    <a:cubicBezTo>
                      <a:pt x="13375" y="18042"/>
                      <a:pt x="13375" y="12028"/>
                      <a:pt x="13375" y="12028"/>
                    </a:cubicBezTo>
                    <a:lnTo>
                      <a:pt x="147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4;p75">
                <a:extLst>
                  <a:ext uri="{FF2B5EF4-FFF2-40B4-BE49-F238E27FC236}">
                    <a16:creationId xmlns="" xmlns:a16="http://schemas.microsoft.com/office/drawing/2014/main" id="{6DD05C78-39E4-430C-9F62-41F04CD6BB25}"/>
                  </a:ext>
                </a:extLst>
              </p:cNvPr>
              <p:cNvSpPr/>
              <p:nvPr/>
            </p:nvSpPr>
            <p:spPr>
              <a:xfrm>
                <a:off x="3228527" y="17806467"/>
                <a:ext cx="937116" cy="649369"/>
              </a:xfrm>
              <a:custGeom>
                <a:avLst/>
                <a:gdLst/>
                <a:ahLst/>
                <a:cxnLst/>
                <a:rect l="l" t="t" r="r" b="b"/>
                <a:pathLst>
                  <a:path w="10402" h="7208" extrusionOk="0">
                    <a:moveTo>
                      <a:pt x="10401" y="0"/>
                    </a:moveTo>
                    <a:cubicBezTo>
                      <a:pt x="10069" y="3198"/>
                      <a:pt x="5118" y="5976"/>
                      <a:pt x="3272" y="5976"/>
                    </a:cubicBezTo>
                    <a:cubicBezTo>
                      <a:pt x="2927" y="5976"/>
                      <a:pt x="2690" y="5879"/>
                      <a:pt x="2613" y="5669"/>
                    </a:cubicBezTo>
                    <a:cubicBezTo>
                      <a:pt x="2169" y="4289"/>
                      <a:pt x="4190" y="2120"/>
                      <a:pt x="4190" y="2120"/>
                    </a:cubicBezTo>
                    <a:lnTo>
                      <a:pt x="4190" y="2120"/>
                    </a:lnTo>
                    <a:cubicBezTo>
                      <a:pt x="4190" y="2120"/>
                      <a:pt x="0" y="5423"/>
                      <a:pt x="444" y="6556"/>
                    </a:cubicBezTo>
                    <a:cubicBezTo>
                      <a:pt x="614" y="6973"/>
                      <a:pt x="1308" y="7207"/>
                      <a:pt x="2260" y="7207"/>
                    </a:cubicBezTo>
                    <a:cubicBezTo>
                      <a:pt x="3787" y="7207"/>
                      <a:pt x="5978" y="6603"/>
                      <a:pt x="7739" y="5176"/>
                    </a:cubicBezTo>
                    <a:cubicBezTo>
                      <a:pt x="9366" y="3944"/>
                      <a:pt x="10352" y="2071"/>
                      <a:pt x="10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7" name="Wolke 96">
            <a:extLst>
              <a:ext uri="{FF2B5EF4-FFF2-40B4-BE49-F238E27FC236}">
                <a16:creationId xmlns="" xmlns:a16="http://schemas.microsoft.com/office/drawing/2014/main" id="{1E7CEE41-61AD-4032-B627-6316214C872C}"/>
              </a:ext>
            </a:extLst>
          </p:cNvPr>
          <p:cNvSpPr/>
          <p:nvPr/>
        </p:nvSpPr>
        <p:spPr>
          <a:xfrm>
            <a:off x="497840" y="52537"/>
            <a:ext cx="7151749" cy="3402902"/>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a:extLst>
              <a:ext uri="{FF2B5EF4-FFF2-40B4-BE49-F238E27FC236}">
                <a16:creationId xmlns="" xmlns:a16="http://schemas.microsoft.com/office/drawing/2014/main" id="{9849E012-8E86-4C08-BD4A-6EFDA921D33F}"/>
              </a:ext>
            </a:extLst>
          </p:cNvPr>
          <p:cNvSpPr>
            <a:spLocks noGrp="1"/>
          </p:cNvSpPr>
          <p:nvPr>
            <p:ph type="title"/>
          </p:nvPr>
        </p:nvSpPr>
        <p:spPr>
          <a:xfrm>
            <a:off x="1410694" y="1928564"/>
            <a:ext cx="5374106" cy="837000"/>
          </a:xfrm>
        </p:spPr>
        <p:txBody>
          <a:bodyPr/>
          <a:lstStyle/>
          <a:p>
            <a:pPr algn="ctr"/>
            <a:r>
              <a:rPr lang="de-AT" dirty="0"/>
              <a:t>Wieso kennst du so wenige Wissenschaftlerinnen? </a:t>
            </a:r>
          </a:p>
        </p:txBody>
      </p:sp>
      <p:sp>
        <p:nvSpPr>
          <p:cNvPr id="98" name="Wolke 97">
            <a:extLst>
              <a:ext uri="{FF2B5EF4-FFF2-40B4-BE49-F238E27FC236}">
                <a16:creationId xmlns="" xmlns:a16="http://schemas.microsoft.com/office/drawing/2014/main" id="{3F256083-4B10-4AF4-B8C1-6385EB8C80A7}"/>
              </a:ext>
            </a:extLst>
          </p:cNvPr>
          <p:cNvSpPr/>
          <p:nvPr/>
        </p:nvSpPr>
        <p:spPr>
          <a:xfrm>
            <a:off x="7589387" y="1942642"/>
            <a:ext cx="293749" cy="262423"/>
          </a:xfrm>
          <a:prstGeom prst="cloud">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66651577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8F98BA9-D878-4455-A71B-3C0F4EE6DE1D}"/>
              </a:ext>
            </a:extLst>
          </p:cNvPr>
          <p:cNvSpPr>
            <a:spLocks noGrp="1"/>
          </p:cNvSpPr>
          <p:nvPr>
            <p:ph type="title"/>
          </p:nvPr>
        </p:nvSpPr>
        <p:spPr>
          <a:xfrm>
            <a:off x="122767" y="249004"/>
            <a:ext cx="8898466" cy="837000"/>
          </a:xfrm>
        </p:spPr>
        <p:txBody>
          <a:bodyPr/>
          <a:lstStyle/>
          <a:p>
            <a:r>
              <a:rPr lang="de-AT" sz="4400" dirty="0"/>
              <a:t>Hürden für Frauen im Laufe der Geschichte</a:t>
            </a:r>
          </a:p>
        </p:txBody>
      </p:sp>
      <p:sp>
        <p:nvSpPr>
          <p:cNvPr id="5" name="Google Shape;520;p43">
            <a:extLst>
              <a:ext uri="{FF2B5EF4-FFF2-40B4-BE49-F238E27FC236}">
                <a16:creationId xmlns="" xmlns:a16="http://schemas.microsoft.com/office/drawing/2014/main" id="{D1297F3A-BFB4-45CD-A1BA-C6C6588E127F}"/>
              </a:ext>
            </a:extLst>
          </p:cNvPr>
          <p:cNvSpPr txBox="1">
            <a:spLocks noGrp="1"/>
          </p:cNvSpPr>
          <p:nvPr>
            <p:ph type="subTitle" idx="1"/>
          </p:nvPr>
        </p:nvSpPr>
        <p:spPr>
          <a:xfrm>
            <a:off x="1523927" y="1620056"/>
            <a:ext cx="7026181" cy="1652834"/>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de-DE" sz="2400" b="1" dirty="0">
                <a:solidFill>
                  <a:srgbClr val="543348"/>
                </a:solidFill>
                <a:latin typeface="Voltaire" panose="020B0604020202020204" charset="0"/>
                <a:ea typeface="HelloNeatFreak" panose="02000603000000000000" pitchFamily="2" charset="0"/>
              </a:rPr>
              <a:t>Seit wann sind Frauen an Universitäten zugelassen?</a:t>
            </a:r>
          </a:p>
          <a:p>
            <a:pPr marL="0" lvl="0" indent="0" rtl="0">
              <a:spcBef>
                <a:spcPts val="0"/>
              </a:spcBef>
              <a:spcAft>
                <a:spcPts val="0"/>
              </a:spcAft>
              <a:buNone/>
            </a:pPr>
            <a:endParaRPr lang="de-DE" sz="2000" b="1" dirty="0">
              <a:solidFill>
                <a:srgbClr val="543348"/>
              </a:solidFill>
              <a:latin typeface="Voltaire" panose="020B0604020202020204" charset="0"/>
              <a:ea typeface="HelloNeatFreak" panose="02000603000000000000" pitchFamily="2" charset="0"/>
            </a:endParaRPr>
          </a:p>
          <a:p>
            <a:pPr marL="0" lvl="0" indent="0" rtl="0">
              <a:spcBef>
                <a:spcPts val="0"/>
              </a:spcBef>
              <a:spcAft>
                <a:spcPts val="0"/>
              </a:spcAft>
              <a:buNone/>
            </a:pPr>
            <a:r>
              <a:rPr lang="de-DE" sz="1800" b="1" dirty="0">
                <a:solidFill>
                  <a:srgbClr val="543348"/>
                </a:solidFill>
                <a:latin typeface="Voltaire" panose="020B0604020202020204" charset="0"/>
                <a:ea typeface="HelloNeatFreak" panose="02000603000000000000" pitchFamily="2" charset="0"/>
              </a:rPr>
              <a:t>1897 wurden Frauen erstmals zum Studium an der Philosophischen Fakultät der Universität Wien zugelassen</a:t>
            </a:r>
          </a:p>
          <a:p>
            <a:pPr marL="0" lvl="0" indent="0" rtl="0">
              <a:spcBef>
                <a:spcPts val="0"/>
              </a:spcBef>
              <a:spcAft>
                <a:spcPts val="0"/>
              </a:spcAft>
              <a:buNone/>
            </a:pPr>
            <a:endParaRPr lang="de-DE" sz="1800" b="1" dirty="0">
              <a:solidFill>
                <a:srgbClr val="543348"/>
              </a:solidFill>
              <a:latin typeface="Voltaire" panose="020B0604020202020204" charset="0"/>
              <a:ea typeface="HelloNeatFreak" panose="02000603000000000000" pitchFamily="2" charset="0"/>
            </a:endParaRPr>
          </a:p>
          <a:p>
            <a:pPr marL="0" lvl="0" indent="0" rtl="0">
              <a:spcBef>
                <a:spcPts val="0"/>
              </a:spcBef>
              <a:spcAft>
                <a:spcPts val="0"/>
              </a:spcAft>
              <a:buNone/>
            </a:pPr>
            <a:endParaRPr lang="de-DE" sz="2000" b="1" dirty="0">
              <a:solidFill>
                <a:srgbClr val="543348"/>
              </a:solidFill>
              <a:latin typeface="Voltaire" panose="020B0604020202020204" charset="0"/>
              <a:ea typeface="HelloNeatFreak" panose="02000603000000000000" pitchFamily="2" charset="0"/>
            </a:endParaRPr>
          </a:p>
        </p:txBody>
      </p:sp>
      <p:pic>
        <p:nvPicPr>
          <p:cNvPr id="6" name="Grafik 5">
            <a:extLst>
              <a:ext uri="{FF2B5EF4-FFF2-40B4-BE49-F238E27FC236}">
                <a16:creationId xmlns="" xmlns:a16="http://schemas.microsoft.com/office/drawing/2014/main" id="{DDCE2832-CD78-40A1-9460-ED14FF35AA49}"/>
              </a:ext>
            </a:extLst>
          </p:cNvPr>
          <p:cNvPicPr>
            <a:picLocks noChangeAspect="1"/>
          </p:cNvPicPr>
          <p:nvPr/>
        </p:nvPicPr>
        <p:blipFill>
          <a:blip r:embed="rId3">
            <a:duotone>
              <a:schemeClr val="accent2">
                <a:shade val="45000"/>
                <a:satMod val="135000"/>
              </a:schemeClr>
              <a:prstClr val="white"/>
            </a:duotone>
          </a:blip>
          <a:stretch>
            <a:fillRect/>
          </a:stretch>
        </p:blipFill>
        <p:spPr>
          <a:xfrm>
            <a:off x="514050" y="1559817"/>
            <a:ext cx="619629" cy="619629"/>
          </a:xfrm>
          <a:prstGeom prst="rect">
            <a:avLst/>
          </a:prstGeom>
        </p:spPr>
      </p:pic>
      <p:sp>
        <p:nvSpPr>
          <p:cNvPr id="8" name="Google Shape;520;p43">
            <a:extLst>
              <a:ext uri="{FF2B5EF4-FFF2-40B4-BE49-F238E27FC236}">
                <a16:creationId xmlns="" xmlns:a16="http://schemas.microsoft.com/office/drawing/2014/main" id="{43DA090B-263C-47B2-9B44-4B6E65A29D92}"/>
              </a:ext>
            </a:extLst>
          </p:cNvPr>
          <p:cNvSpPr txBox="1">
            <a:spLocks/>
          </p:cNvSpPr>
          <p:nvPr/>
        </p:nvSpPr>
        <p:spPr>
          <a:xfrm>
            <a:off x="1523928" y="3272890"/>
            <a:ext cx="7026181" cy="16528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2"/>
              </a:buClr>
              <a:buSzPts val="2100"/>
              <a:buFont typeface="Tajawal"/>
              <a:buNone/>
              <a:defRPr sz="1600" b="0" i="0" u="none" strike="noStrike" cap="none">
                <a:solidFill>
                  <a:schemeClr val="lt2"/>
                </a:solidFill>
                <a:latin typeface="Tajawal"/>
                <a:ea typeface="Tajawal"/>
                <a:cs typeface="Tajawal"/>
                <a:sym typeface="Tajawal"/>
              </a:defRPr>
            </a:lvl1pPr>
            <a:lvl2pPr marL="914400" marR="0" lvl="1"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2pPr>
            <a:lvl3pPr marL="1371600" marR="0" lvl="2"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3pPr>
            <a:lvl4pPr marL="1828800" marR="0" lvl="3"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4pPr>
            <a:lvl5pPr marL="2286000" marR="0" lvl="4"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5pPr>
            <a:lvl6pPr marL="2743200" marR="0" lvl="5"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6pPr>
            <a:lvl7pPr marL="3200400" marR="0" lvl="6"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7pPr>
            <a:lvl8pPr marL="3657600" marR="0" lvl="7"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8pPr>
            <a:lvl9pPr marL="4114800" marR="0" lvl="8" indent="-330200" algn="ctr" rtl="0">
              <a:lnSpc>
                <a:spcPct val="100000"/>
              </a:lnSpc>
              <a:spcBef>
                <a:spcPts val="0"/>
              </a:spcBef>
              <a:spcAft>
                <a:spcPts val="0"/>
              </a:spcAft>
              <a:buClr>
                <a:schemeClr val="lt2"/>
              </a:buClr>
              <a:buSzPts val="2100"/>
              <a:buFont typeface="Tajawal"/>
              <a:buNone/>
              <a:defRPr sz="2100" b="0" i="0" u="none" strike="noStrike" cap="none">
                <a:solidFill>
                  <a:schemeClr val="lt2"/>
                </a:solidFill>
                <a:latin typeface="Tajawal"/>
                <a:ea typeface="Tajawal"/>
                <a:cs typeface="Tajawal"/>
                <a:sym typeface="Tajawal"/>
              </a:defRPr>
            </a:lvl9pPr>
          </a:lstStyle>
          <a:p>
            <a:pPr marL="0" indent="0"/>
            <a:r>
              <a:rPr lang="de-DE" sz="2400" b="1" dirty="0">
                <a:solidFill>
                  <a:srgbClr val="543348"/>
                </a:solidFill>
                <a:latin typeface="Voltaire" panose="020B0604020202020204" charset="0"/>
                <a:ea typeface="HelloNeatFreak" panose="02000603000000000000" pitchFamily="2" charset="0"/>
              </a:rPr>
              <a:t>Seit wann dürfen Frauen wählen gehen?</a:t>
            </a:r>
          </a:p>
          <a:p>
            <a:pPr marL="0" indent="0"/>
            <a:endParaRPr lang="de-DE" sz="1800" b="1" dirty="0">
              <a:solidFill>
                <a:srgbClr val="543348"/>
              </a:solidFill>
              <a:latin typeface="Voltaire" panose="020B0604020202020204" charset="0"/>
              <a:ea typeface="HelloNeatFreak" panose="02000603000000000000" pitchFamily="2" charset="0"/>
            </a:endParaRPr>
          </a:p>
          <a:p>
            <a:pPr marL="0" indent="0"/>
            <a:r>
              <a:rPr lang="de-DE" sz="2000" b="1" dirty="0">
                <a:solidFill>
                  <a:srgbClr val="543348"/>
                </a:solidFill>
                <a:latin typeface="Voltaire" panose="020B0604020202020204" charset="0"/>
                <a:ea typeface="HelloNeatFreak" panose="02000603000000000000" pitchFamily="2" charset="0"/>
              </a:rPr>
              <a:t>Das allgemeine Wahlrecht für Frauen in Österreich trat 1918 in Kraft</a:t>
            </a:r>
          </a:p>
        </p:txBody>
      </p:sp>
      <p:pic>
        <p:nvPicPr>
          <p:cNvPr id="1030" name="Picture 6" descr="Wählen | Kostenlose Icon">
            <a:extLst>
              <a:ext uri="{FF2B5EF4-FFF2-40B4-BE49-F238E27FC236}">
                <a16:creationId xmlns="" xmlns:a16="http://schemas.microsoft.com/office/drawing/2014/main" id="{BB4162BE-2C99-4FF2-A032-F64EF110DA39}"/>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8523" y="3032243"/>
            <a:ext cx="710681" cy="7106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521;p43">
            <a:extLst>
              <a:ext uri="{FF2B5EF4-FFF2-40B4-BE49-F238E27FC236}">
                <a16:creationId xmlns="" xmlns:a16="http://schemas.microsoft.com/office/drawing/2014/main" id="{8B4FE5BD-B77A-47F8-A3AE-E21D04FB9FEC}"/>
              </a:ext>
            </a:extLst>
          </p:cNvPr>
          <p:cNvGrpSpPr/>
          <p:nvPr/>
        </p:nvGrpSpPr>
        <p:grpSpPr>
          <a:xfrm>
            <a:off x="832924" y="1167832"/>
            <a:ext cx="885350" cy="189600"/>
            <a:chOff x="5477200" y="3278121"/>
            <a:chExt cx="885350" cy="189600"/>
          </a:xfrm>
        </p:grpSpPr>
        <p:sp>
          <p:nvSpPr>
            <p:cNvPr id="9" name="Google Shape;522;p43">
              <a:extLst>
                <a:ext uri="{FF2B5EF4-FFF2-40B4-BE49-F238E27FC236}">
                  <a16:creationId xmlns="" xmlns:a16="http://schemas.microsoft.com/office/drawing/2014/main" id="{1D2055CB-CE37-4C38-9A9F-A51585B16EF3}"/>
                </a:ext>
              </a:extLst>
            </p:cNvPr>
            <p:cNvSpPr/>
            <p:nvPr/>
          </p:nvSpPr>
          <p:spPr>
            <a:xfrm>
              <a:off x="6172950" y="3278121"/>
              <a:ext cx="189600" cy="189600"/>
            </a:xfrm>
            <a:prstGeom prst="ellipse">
              <a:avLst/>
            </a:prstGeom>
            <a:solidFill>
              <a:srgbClr val="D81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3;p43">
              <a:extLst>
                <a:ext uri="{FF2B5EF4-FFF2-40B4-BE49-F238E27FC236}">
                  <a16:creationId xmlns="" xmlns:a16="http://schemas.microsoft.com/office/drawing/2014/main" id="{B6ABF125-5AEF-481D-8ADA-A0F65AEEA234}"/>
                </a:ext>
              </a:extLst>
            </p:cNvPr>
            <p:cNvSpPr/>
            <p:nvPr/>
          </p:nvSpPr>
          <p:spPr>
            <a:xfrm>
              <a:off x="5825075" y="3278121"/>
              <a:ext cx="189600" cy="1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4;p43">
              <a:extLst>
                <a:ext uri="{FF2B5EF4-FFF2-40B4-BE49-F238E27FC236}">
                  <a16:creationId xmlns="" xmlns:a16="http://schemas.microsoft.com/office/drawing/2014/main" id="{2DBD4041-4B2A-456F-B530-8CAD5F6706F9}"/>
                </a:ext>
              </a:extLst>
            </p:cNvPr>
            <p:cNvSpPr/>
            <p:nvPr/>
          </p:nvSpPr>
          <p:spPr>
            <a:xfrm>
              <a:off x="5477200" y="3278121"/>
              <a:ext cx="189600" cy="189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725;p49">
            <a:extLst>
              <a:ext uri="{FF2B5EF4-FFF2-40B4-BE49-F238E27FC236}">
                <a16:creationId xmlns="" xmlns:a16="http://schemas.microsoft.com/office/drawing/2014/main" id="{D77FC2F8-0A8A-4A46-BDBC-B22D30713529}"/>
              </a:ext>
            </a:extLst>
          </p:cNvPr>
          <p:cNvGrpSpPr/>
          <p:nvPr/>
        </p:nvGrpSpPr>
        <p:grpSpPr>
          <a:xfrm>
            <a:off x="8215265" y="3806942"/>
            <a:ext cx="399105" cy="1362855"/>
            <a:chOff x="2070073" y="793780"/>
            <a:chExt cx="1247928" cy="3555935"/>
          </a:xfrm>
        </p:grpSpPr>
        <p:sp>
          <p:nvSpPr>
            <p:cNvPr id="13" name="Google Shape;1726;p49">
              <a:extLst>
                <a:ext uri="{FF2B5EF4-FFF2-40B4-BE49-F238E27FC236}">
                  <a16:creationId xmlns="" xmlns:a16="http://schemas.microsoft.com/office/drawing/2014/main" id="{6153DDC7-FCD4-41E3-BF4E-D87CD65C6CD2}"/>
                </a:ext>
              </a:extLst>
            </p:cNvPr>
            <p:cNvSpPr/>
            <p:nvPr/>
          </p:nvSpPr>
          <p:spPr>
            <a:xfrm>
              <a:off x="2360499" y="4185077"/>
              <a:ext cx="702802" cy="164638"/>
            </a:xfrm>
            <a:custGeom>
              <a:avLst/>
              <a:gdLst/>
              <a:ahLst/>
              <a:cxnLst/>
              <a:rect l="l" t="t" r="r" b="b"/>
              <a:pathLst>
                <a:path w="41390" h="9696" extrusionOk="0">
                  <a:moveTo>
                    <a:pt x="20672" y="0"/>
                  </a:moveTo>
                  <a:cubicBezTo>
                    <a:pt x="9239" y="0"/>
                    <a:pt x="1" y="2150"/>
                    <a:pt x="1" y="4848"/>
                  </a:cubicBezTo>
                  <a:cubicBezTo>
                    <a:pt x="1" y="7546"/>
                    <a:pt x="9239" y="9696"/>
                    <a:pt x="20672" y="9696"/>
                  </a:cubicBezTo>
                  <a:cubicBezTo>
                    <a:pt x="32151" y="9696"/>
                    <a:pt x="41389" y="7546"/>
                    <a:pt x="41389" y="4848"/>
                  </a:cubicBezTo>
                  <a:cubicBezTo>
                    <a:pt x="41389" y="2150"/>
                    <a:pt x="32151" y="0"/>
                    <a:pt x="206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 name="Google Shape;1727;p49">
              <a:extLst>
                <a:ext uri="{FF2B5EF4-FFF2-40B4-BE49-F238E27FC236}">
                  <a16:creationId xmlns="" xmlns:a16="http://schemas.microsoft.com/office/drawing/2014/main" id="{0DB04D36-D3D5-4E7B-BA9E-E6818B21F184}"/>
                </a:ext>
              </a:extLst>
            </p:cNvPr>
            <p:cNvSpPr/>
            <p:nvPr/>
          </p:nvSpPr>
          <p:spPr>
            <a:xfrm>
              <a:off x="2194316" y="793780"/>
              <a:ext cx="973039" cy="694397"/>
            </a:xfrm>
            <a:custGeom>
              <a:avLst/>
              <a:gdLst/>
              <a:ahLst/>
              <a:cxnLst/>
              <a:rect l="l" t="t" r="r" b="b"/>
              <a:pathLst>
                <a:path w="57305" h="40895" extrusionOk="0">
                  <a:moveTo>
                    <a:pt x="38219" y="0"/>
                  </a:moveTo>
                  <a:cubicBezTo>
                    <a:pt x="37860" y="0"/>
                    <a:pt x="37498" y="48"/>
                    <a:pt x="37136" y="143"/>
                  </a:cubicBezTo>
                  <a:cubicBezTo>
                    <a:pt x="36267" y="372"/>
                    <a:pt x="35581" y="966"/>
                    <a:pt x="35261" y="1790"/>
                  </a:cubicBezTo>
                  <a:cubicBezTo>
                    <a:pt x="34373" y="1005"/>
                    <a:pt x="33272" y="621"/>
                    <a:pt x="32178" y="621"/>
                  </a:cubicBezTo>
                  <a:cubicBezTo>
                    <a:pt x="30849" y="621"/>
                    <a:pt x="29533" y="1189"/>
                    <a:pt x="28630" y="2293"/>
                  </a:cubicBezTo>
                  <a:cubicBezTo>
                    <a:pt x="27726" y="1189"/>
                    <a:pt x="26410" y="621"/>
                    <a:pt x="25088" y="621"/>
                  </a:cubicBezTo>
                  <a:cubicBezTo>
                    <a:pt x="24001" y="621"/>
                    <a:pt x="22911" y="1005"/>
                    <a:pt x="22044" y="1790"/>
                  </a:cubicBezTo>
                  <a:cubicBezTo>
                    <a:pt x="21678" y="966"/>
                    <a:pt x="20992" y="372"/>
                    <a:pt x="20123" y="143"/>
                  </a:cubicBezTo>
                  <a:cubicBezTo>
                    <a:pt x="19791" y="51"/>
                    <a:pt x="19445" y="3"/>
                    <a:pt x="19095" y="3"/>
                  </a:cubicBezTo>
                  <a:cubicBezTo>
                    <a:pt x="18577" y="3"/>
                    <a:pt x="18054" y="108"/>
                    <a:pt x="17562" y="326"/>
                  </a:cubicBezTo>
                  <a:cubicBezTo>
                    <a:pt x="16236" y="829"/>
                    <a:pt x="15047" y="2110"/>
                    <a:pt x="15230" y="3482"/>
                  </a:cubicBezTo>
                  <a:cubicBezTo>
                    <a:pt x="14727" y="3184"/>
                    <a:pt x="14166" y="3036"/>
                    <a:pt x="13601" y="3036"/>
                  </a:cubicBezTo>
                  <a:cubicBezTo>
                    <a:pt x="13035" y="3036"/>
                    <a:pt x="12463" y="3184"/>
                    <a:pt x="11937" y="3482"/>
                  </a:cubicBezTo>
                  <a:cubicBezTo>
                    <a:pt x="10977" y="4122"/>
                    <a:pt x="10382" y="5220"/>
                    <a:pt x="10428" y="6363"/>
                  </a:cubicBezTo>
                  <a:cubicBezTo>
                    <a:pt x="9422" y="5906"/>
                    <a:pt x="8324" y="5585"/>
                    <a:pt x="7226" y="5448"/>
                  </a:cubicBezTo>
                  <a:cubicBezTo>
                    <a:pt x="7119" y="5439"/>
                    <a:pt x="7012" y="5434"/>
                    <a:pt x="6906" y="5434"/>
                  </a:cubicBezTo>
                  <a:cubicBezTo>
                    <a:pt x="5972" y="5434"/>
                    <a:pt x="5089" y="5788"/>
                    <a:pt x="4391" y="6363"/>
                  </a:cubicBezTo>
                  <a:cubicBezTo>
                    <a:pt x="3202" y="7506"/>
                    <a:pt x="3202" y="9381"/>
                    <a:pt x="3339" y="11028"/>
                  </a:cubicBezTo>
                  <a:cubicBezTo>
                    <a:pt x="1967" y="11485"/>
                    <a:pt x="870" y="12583"/>
                    <a:pt x="504" y="14000"/>
                  </a:cubicBezTo>
                  <a:cubicBezTo>
                    <a:pt x="184" y="15418"/>
                    <a:pt x="1053" y="17019"/>
                    <a:pt x="2470" y="17293"/>
                  </a:cubicBezTo>
                  <a:cubicBezTo>
                    <a:pt x="1190" y="17888"/>
                    <a:pt x="412" y="19168"/>
                    <a:pt x="504" y="20586"/>
                  </a:cubicBezTo>
                  <a:cubicBezTo>
                    <a:pt x="595" y="22004"/>
                    <a:pt x="1556" y="23193"/>
                    <a:pt x="2882" y="23604"/>
                  </a:cubicBezTo>
                  <a:cubicBezTo>
                    <a:pt x="1235" y="23970"/>
                    <a:pt x="1" y="25937"/>
                    <a:pt x="92" y="27629"/>
                  </a:cubicBezTo>
                  <a:cubicBezTo>
                    <a:pt x="275" y="29413"/>
                    <a:pt x="1647" y="30785"/>
                    <a:pt x="3431" y="30967"/>
                  </a:cubicBezTo>
                  <a:cubicBezTo>
                    <a:pt x="2379" y="32248"/>
                    <a:pt x="2196" y="34580"/>
                    <a:pt x="3110" y="35907"/>
                  </a:cubicBezTo>
                  <a:cubicBezTo>
                    <a:pt x="3868" y="36905"/>
                    <a:pt x="5040" y="37463"/>
                    <a:pt x="6257" y="37463"/>
                  </a:cubicBezTo>
                  <a:cubicBezTo>
                    <a:pt x="6656" y="37463"/>
                    <a:pt x="7060" y="37403"/>
                    <a:pt x="7455" y="37279"/>
                  </a:cubicBezTo>
                  <a:lnTo>
                    <a:pt x="7455" y="37279"/>
                  </a:lnTo>
                  <a:cubicBezTo>
                    <a:pt x="7409" y="38010"/>
                    <a:pt x="7684" y="38788"/>
                    <a:pt x="8233" y="39291"/>
                  </a:cubicBezTo>
                  <a:cubicBezTo>
                    <a:pt x="8781" y="39840"/>
                    <a:pt x="9422" y="40160"/>
                    <a:pt x="10153" y="40343"/>
                  </a:cubicBezTo>
                  <a:cubicBezTo>
                    <a:pt x="10487" y="40446"/>
                    <a:pt x="10850" y="40505"/>
                    <a:pt x="11217" y="40505"/>
                  </a:cubicBezTo>
                  <a:cubicBezTo>
                    <a:pt x="11504" y="40505"/>
                    <a:pt x="11793" y="40469"/>
                    <a:pt x="12074" y="40389"/>
                  </a:cubicBezTo>
                  <a:cubicBezTo>
                    <a:pt x="12714" y="40251"/>
                    <a:pt x="13218" y="39794"/>
                    <a:pt x="13446" y="39154"/>
                  </a:cubicBezTo>
                  <a:cubicBezTo>
                    <a:pt x="13721" y="40068"/>
                    <a:pt x="14498" y="40709"/>
                    <a:pt x="15413" y="40892"/>
                  </a:cubicBezTo>
                  <a:cubicBezTo>
                    <a:pt x="15449" y="40894"/>
                    <a:pt x="15486" y="40894"/>
                    <a:pt x="15522" y="40894"/>
                  </a:cubicBezTo>
                  <a:cubicBezTo>
                    <a:pt x="16354" y="40894"/>
                    <a:pt x="17168" y="40402"/>
                    <a:pt x="17562" y="39657"/>
                  </a:cubicBezTo>
                  <a:cubicBezTo>
                    <a:pt x="18065" y="40410"/>
                    <a:pt x="18950" y="40857"/>
                    <a:pt x="19868" y="40857"/>
                  </a:cubicBezTo>
                  <a:cubicBezTo>
                    <a:pt x="19953" y="40857"/>
                    <a:pt x="20038" y="40854"/>
                    <a:pt x="20123" y="40846"/>
                  </a:cubicBezTo>
                  <a:cubicBezTo>
                    <a:pt x="21175" y="40754"/>
                    <a:pt x="22090" y="40068"/>
                    <a:pt x="22501" y="39154"/>
                  </a:cubicBezTo>
                  <a:cubicBezTo>
                    <a:pt x="23006" y="40095"/>
                    <a:pt x="24004" y="40666"/>
                    <a:pt x="25043" y="40666"/>
                  </a:cubicBezTo>
                  <a:cubicBezTo>
                    <a:pt x="25417" y="40666"/>
                    <a:pt x="25797" y="40592"/>
                    <a:pt x="26160" y="40434"/>
                  </a:cubicBezTo>
                  <a:cubicBezTo>
                    <a:pt x="27258" y="39931"/>
                    <a:pt x="28172" y="39017"/>
                    <a:pt x="28675" y="37919"/>
                  </a:cubicBezTo>
                  <a:cubicBezTo>
                    <a:pt x="29178" y="39017"/>
                    <a:pt x="30047" y="39931"/>
                    <a:pt x="31191" y="40434"/>
                  </a:cubicBezTo>
                  <a:cubicBezTo>
                    <a:pt x="31554" y="40592"/>
                    <a:pt x="31930" y="40666"/>
                    <a:pt x="32300" y="40666"/>
                  </a:cubicBezTo>
                  <a:cubicBezTo>
                    <a:pt x="33325" y="40666"/>
                    <a:pt x="34299" y="40095"/>
                    <a:pt x="34804" y="39154"/>
                  </a:cubicBezTo>
                  <a:cubicBezTo>
                    <a:pt x="35261" y="40068"/>
                    <a:pt x="36176" y="40754"/>
                    <a:pt x="37182" y="40846"/>
                  </a:cubicBezTo>
                  <a:cubicBezTo>
                    <a:pt x="37270" y="40854"/>
                    <a:pt x="37358" y="40857"/>
                    <a:pt x="37445" y="40857"/>
                  </a:cubicBezTo>
                  <a:cubicBezTo>
                    <a:pt x="38392" y="40857"/>
                    <a:pt x="39240" y="40407"/>
                    <a:pt x="39743" y="39611"/>
                  </a:cubicBezTo>
                  <a:cubicBezTo>
                    <a:pt x="40137" y="40400"/>
                    <a:pt x="40951" y="40894"/>
                    <a:pt x="41783" y="40894"/>
                  </a:cubicBezTo>
                  <a:cubicBezTo>
                    <a:pt x="41819" y="40894"/>
                    <a:pt x="41856" y="40893"/>
                    <a:pt x="41892" y="40892"/>
                  </a:cubicBezTo>
                  <a:cubicBezTo>
                    <a:pt x="42807" y="40709"/>
                    <a:pt x="43584" y="40068"/>
                    <a:pt x="43813" y="39154"/>
                  </a:cubicBezTo>
                  <a:cubicBezTo>
                    <a:pt x="44087" y="39794"/>
                    <a:pt x="44590" y="40251"/>
                    <a:pt x="45231" y="40389"/>
                  </a:cubicBezTo>
                  <a:cubicBezTo>
                    <a:pt x="45511" y="40469"/>
                    <a:pt x="45801" y="40505"/>
                    <a:pt x="46088" y="40505"/>
                  </a:cubicBezTo>
                  <a:cubicBezTo>
                    <a:pt x="46455" y="40505"/>
                    <a:pt x="46818" y="40446"/>
                    <a:pt x="47152" y="40343"/>
                  </a:cubicBezTo>
                  <a:cubicBezTo>
                    <a:pt x="47883" y="40160"/>
                    <a:pt x="48524" y="39840"/>
                    <a:pt x="49072" y="39291"/>
                  </a:cubicBezTo>
                  <a:cubicBezTo>
                    <a:pt x="49621" y="38788"/>
                    <a:pt x="49895" y="38010"/>
                    <a:pt x="49850" y="37279"/>
                  </a:cubicBezTo>
                  <a:lnTo>
                    <a:pt x="49850" y="37279"/>
                  </a:lnTo>
                  <a:cubicBezTo>
                    <a:pt x="50245" y="37403"/>
                    <a:pt x="50649" y="37463"/>
                    <a:pt x="51048" y="37463"/>
                  </a:cubicBezTo>
                  <a:cubicBezTo>
                    <a:pt x="52265" y="37463"/>
                    <a:pt x="53437" y="36905"/>
                    <a:pt x="54194" y="35907"/>
                  </a:cubicBezTo>
                  <a:cubicBezTo>
                    <a:pt x="55109" y="34580"/>
                    <a:pt x="54926" y="32202"/>
                    <a:pt x="53920" y="30967"/>
                  </a:cubicBezTo>
                  <a:cubicBezTo>
                    <a:pt x="55658" y="30785"/>
                    <a:pt x="57030" y="29413"/>
                    <a:pt x="57213" y="27629"/>
                  </a:cubicBezTo>
                  <a:cubicBezTo>
                    <a:pt x="57304" y="25937"/>
                    <a:pt x="56069" y="23970"/>
                    <a:pt x="54377" y="23604"/>
                  </a:cubicBezTo>
                  <a:cubicBezTo>
                    <a:pt x="55749" y="23193"/>
                    <a:pt x="56710" y="22004"/>
                    <a:pt x="56801" y="20586"/>
                  </a:cubicBezTo>
                  <a:cubicBezTo>
                    <a:pt x="56893" y="19168"/>
                    <a:pt x="56115" y="17842"/>
                    <a:pt x="54835" y="17247"/>
                  </a:cubicBezTo>
                  <a:cubicBezTo>
                    <a:pt x="56252" y="17019"/>
                    <a:pt x="57121" y="15372"/>
                    <a:pt x="56801" y="14000"/>
                  </a:cubicBezTo>
                  <a:cubicBezTo>
                    <a:pt x="56435" y="12537"/>
                    <a:pt x="55338" y="11439"/>
                    <a:pt x="53920" y="10982"/>
                  </a:cubicBezTo>
                  <a:cubicBezTo>
                    <a:pt x="54057" y="9381"/>
                    <a:pt x="54057" y="7506"/>
                    <a:pt x="52868" y="6363"/>
                  </a:cubicBezTo>
                  <a:cubicBezTo>
                    <a:pt x="52218" y="5754"/>
                    <a:pt x="51316" y="5433"/>
                    <a:pt x="50417" y="5433"/>
                  </a:cubicBezTo>
                  <a:cubicBezTo>
                    <a:pt x="50304" y="5433"/>
                    <a:pt x="50191" y="5438"/>
                    <a:pt x="50078" y="5448"/>
                  </a:cubicBezTo>
                  <a:cubicBezTo>
                    <a:pt x="48981" y="5585"/>
                    <a:pt x="47883" y="5860"/>
                    <a:pt x="46877" y="6317"/>
                  </a:cubicBezTo>
                  <a:cubicBezTo>
                    <a:pt x="46923" y="5174"/>
                    <a:pt x="46328" y="4076"/>
                    <a:pt x="45322" y="3482"/>
                  </a:cubicBezTo>
                  <a:cubicBezTo>
                    <a:pt x="44819" y="3184"/>
                    <a:pt x="44259" y="3036"/>
                    <a:pt x="43693" y="3036"/>
                  </a:cubicBezTo>
                  <a:cubicBezTo>
                    <a:pt x="43127" y="3036"/>
                    <a:pt x="42555" y="3184"/>
                    <a:pt x="42029" y="3482"/>
                  </a:cubicBezTo>
                  <a:cubicBezTo>
                    <a:pt x="42258" y="2064"/>
                    <a:pt x="41069" y="783"/>
                    <a:pt x="39697" y="280"/>
                  </a:cubicBezTo>
                  <a:cubicBezTo>
                    <a:pt x="39217" y="94"/>
                    <a:pt x="38721" y="0"/>
                    <a:pt x="382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 name="Google Shape;1728;p49">
              <a:extLst>
                <a:ext uri="{FF2B5EF4-FFF2-40B4-BE49-F238E27FC236}">
                  <a16:creationId xmlns="" xmlns:a16="http://schemas.microsoft.com/office/drawing/2014/main" id="{1320D2C2-26E3-4D8E-B544-FB87A5E8D6F0}"/>
                </a:ext>
              </a:extLst>
            </p:cNvPr>
            <p:cNvSpPr/>
            <p:nvPr/>
          </p:nvSpPr>
          <p:spPr>
            <a:xfrm>
              <a:off x="2753433" y="3941244"/>
              <a:ext cx="223644" cy="325354"/>
            </a:xfrm>
            <a:custGeom>
              <a:avLst/>
              <a:gdLst/>
              <a:ahLst/>
              <a:cxnLst/>
              <a:rect l="l" t="t" r="r" b="b"/>
              <a:pathLst>
                <a:path w="13171" h="19161" extrusionOk="0">
                  <a:moveTo>
                    <a:pt x="4940" y="0"/>
                  </a:moveTo>
                  <a:lnTo>
                    <a:pt x="46" y="229"/>
                  </a:lnTo>
                  <a:lnTo>
                    <a:pt x="366" y="12165"/>
                  </a:lnTo>
                  <a:cubicBezTo>
                    <a:pt x="366" y="12165"/>
                    <a:pt x="1" y="18156"/>
                    <a:pt x="7226" y="19071"/>
                  </a:cubicBezTo>
                  <a:cubicBezTo>
                    <a:pt x="7682" y="19132"/>
                    <a:pt x="8068" y="19160"/>
                    <a:pt x="8392" y="19160"/>
                  </a:cubicBezTo>
                  <a:cubicBezTo>
                    <a:pt x="13170" y="19160"/>
                    <a:pt x="4345" y="12943"/>
                    <a:pt x="4345" y="12943"/>
                  </a:cubicBezTo>
                  <a:lnTo>
                    <a:pt x="4940"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 name="Google Shape;1729;p49">
              <a:extLst>
                <a:ext uri="{FF2B5EF4-FFF2-40B4-BE49-F238E27FC236}">
                  <a16:creationId xmlns="" xmlns:a16="http://schemas.microsoft.com/office/drawing/2014/main" id="{88C0B6AD-6609-42F3-8607-7674E248961A}"/>
                </a:ext>
              </a:extLst>
            </p:cNvPr>
            <p:cNvSpPr/>
            <p:nvPr/>
          </p:nvSpPr>
          <p:spPr>
            <a:xfrm>
              <a:off x="2751107" y="4147805"/>
              <a:ext cx="176286" cy="122154"/>
            </a:xfrm>
            <a:custGeom>
              <a:avLst/>
              <a:gdLst/>
              <a:ahLst/>
              <a:cxnLst/>
              <a:rect l="l" t="t" r="r" b="b"/>
              <a:pathLst>
                <a:path w="10382" h="7194" extrusionOk="0">
                  <a:moveTo>
                    <a:pt x="503" y="0"/>
                  </a:moveTo>
                  <a:cubicBezTo>
                    <a:pt x="503" y="0"/>
                    <a:pt x="0" y="2836"/>
                    <a:pt x="2790" y="5168"/>
                  </a:cubicBezTo>
                  <a:cubicBezTo>
                    <a:pt x="4487" y="6587"/>
                    <a:pt x="6624" y="7193"/>
                    <a:pt x="8131" y="7193"/>
                  </a:cubicBezTo>
                  <a:cubicBezTo>
                    <a:pt x="9101" y="7193"/>
                    <a:pt x="9809" y="6942"/>
                    <a:pt x="9970" y="6494"/>
                  </a:cubicBezTo>
                  <a:cubicBezTo>
                    <a:pt x="10382" y="5351"/>
                    <a:pt x="6312" y="2104"/>
                    <a:pt x="6311" y="2104"/>
                  </a:cubicBezTo>
                  <a:lnTo>
                    <a:pt x="6311" y="2104"/>
                  </a:lnTo>
                  <a:cubicBezTo>
                    <a:pt x="6312" y="2104"/>
                    <a:pt x="8324" y="4253"/>
                    <a:pt x="7866" y="5580"/>
                  </a:cubicBezTo>
                  <a:cubicBezTo>
                    <a:pt x="7786" y="5792"/>
                    <a:pt x="7552" y="5891"/>
                    <a:pt x="7215" y="5891"/>
                  </a:cubicBezTo>
                  <a:cubicBezTo>
                    <a:pt x="5451" y="5891"/>
                    <a:pt x="849" y="3187"/>
                    <a:pt x="50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 name="Google Shape;1730;p49">
              <a:extLst>
                <a:ext uri="{FF2B5EF4-FFF2-40B4-BE49-F238E27FC236}">
                  <a16:creationId xmlns="" xmlns:a16="http://schemas.microsoft.com/office/drawing/2014/main" id="{7D12527A-D18E-4102-B681-5728944C05E1}"/>
                </a:ext>
              </a:extLst>
            </p:cNvPr>
            <p:cNvSpPr/>
            <p:nvPr/>
          </p:nvSpPr>
          <p:spPr>
            <a:xfrm>
              <a:off x="2759648" y="4147805"/>
              <a:ext cx="13992" cy="81555"/>
            </a:xfrm>
            <a:custGeom>
              <a:avLst/>
              <a:gdLst/>
              <a:ahLst/>
              <a:cxnLst/>
              <a:rect l="l" t="t" r="r" b="b"/>
              <a:pathLst>
                <a:path w="824" h="4803" extrusionOk="0">
                  <a:moveTo>
                    <a:pt x="0" y="0"/>
                  </a:moveTo>
                  <a:lnTo>
                    <a:pt x="0" y="4802"/>
                  </a:lnTo>
                  <a:lnTo>
                    <a:pt x="824" y="4802"/>
                  </a:lnTo>
                  <a:lnTo>
                    <a:pt x="824" y="2973"/>
                  </a:lnTo>
                  <a:lnTo>
                    <a:pt x="229" y="2058"/>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 name="Google Shape;1731;p49">
              <a:extLst>
                <a:ext uri="{FF2B5EF4-FFF2-40B4-BE49-F238E27FC236}">
                  <a16:creationId xmlns="" xmlns:a16="http://schemas.microsoft.com/office/drawing/2014/main" id="{7E459D30-AD8A-4918-8916-0A433D18C743}"/>
                </a:ext>
              </a:extLst>
            </p:cNvPr>
            <p:cNvSpPr/>
            <p:nvPr/>
          </p:nvSpPr>
          <p:spPr>
            <a:xfrm>
              <a:off x="2420965" y="3945115"/>
              <a:ext cx="229196" cy="323028"/>
            </a:xfrm>
            <a:custGeom>
              <a:avLst/>
              <a:gdLst/>
              <a:ahLst/>
              <a:cxnLst/>
              <a:rect l="l" t="t" r="r" b="b"/>
              <a:pathLst>
                <a:path w="13498" h="19024" extrusionOk="0">
                  <a:moveTo>
                    <a:pt x="7736" y="1"/>
                  </a:moveTo>
                  <a:lnTo>
                    <a:pt x="8833" y="12760"/>
                  </a:lnTo>
                  <a:cubicBezTo>
                    <a:pt x="8833" y="12760"/>
                    <a:pt x="1" y="19023"/>
                    <a:pt x="4792" y="19023"/>
                  </a:cubicBezTo>
                  <a:cubicBezTo>
                    <a:pt x="5115" y="19023"/>
                    <a:pt x="5499" y="18995"/>
                    <a:pt x="5952" y="18934"/>
                  </a:cubicBezTo>
                  <a:cubicBezTo>
                    <a:pt x="13178" y="17974"/>
                    <a:pt x="12812" y="12029"/>
                    <a:pt x="12812" y="12029"/>
                  </a:cubicBezTo>
                  <a:lnTo>
                    <a:pt x="1349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1732;p49">
              <a:extLst>
                <a:ext uri="{FF2B5EF4-FFF2-40B4-BE49-F238E27FC236}">
                  <a16:creationId xmlns="" xmlns:a16="http://schemas.microsoft.com/office/drawing/2014/main" id="{668AC20B-BA5C-44D1-BD40-77C9A85D855F}"/>
                </a:ext>
              </a:extLst>
            </p:cNvPr>
            <p:cNvSpPr/>
            <p:nvPr/>
          </p:nvSpPr>
          <p:spPr>
            <a:xfrm>
              <a:off x="2469986" y="4149351"/>
              <a:ext cx="177067" cy="121390"/>
            </a:xfrm>
            <a:custGeom>
              <a:avLst/>
              <a:gdLst/>
              <a:ahLst/>
              <a:cxnLst/>
              <a:rect l="l" t="t" r="r" b="b"/>
              <a:pathLst>
                <a:path w="10428" h="7149" extrusionOk="0">
                  <a:moveTo>
                    <a:pt x="9925" y="1"/>
                  </a:moveTo>
                  <a:cubicBezTo>
                    <a:pt x="9581" y="3139"/>
                    <a:pt x="5008" y="5861"/>
                    <a:pt x="3230" y="5861"/>
                  </a:cubicBezTo>
                  <a:cubicBezTo>
                    <a:pt x="2884" y="5861"/>
                    <a:pt x="2644" y="5758"/>
                    <a:pt x="2562" y="5534"/>
                  </a:cubicBezTo>
                  <a:cubicBezTo>
                    <a:pt x="2105" y="4208"/>
                    <a:pt x="4117" y="2059"/>
                    <a:pt x="4117" y="2059"/>
                  </a:cubicBezTo>
                  <a:lnTo>
                    <a:pt x="4117" y="2059"/>
                  </a:lnTo>
                  <a:cubicBezTo>
                    <a:pt x="4116" y="2059"/>
                    <a:pt x="1" y="5306"/>
                    <a:pt x="458" y="6449"/>
                  </a:cubicBezTo>
                  <a:cubicBezTo>
                    <a:pt x="619" y="6897"/>
                    <a:pt x="1328" y="7148"/>
                    <a:pt x="2298" y="7148"/>
                  </a:cubicBezTo>
                  <a:cubicBezTo>
                    <a:pt x="3804" y="7148"/>
                    <a:pt x="5941" y="6542"/>
                    <a:pt x="7638" y="5123"/>
                  </a:cubicBezTo>
                  <a:cubicBezTo>
                    <a:pt x="10428" y="2790"/>
                    <a:pt x="9925" y="1"/>
                    <a:pt x="992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 name="Google Shape;1733;p49">
              <a:extLst>
                <a:ext uri="{FF2B5EF4-FFF2-40B4-BE49-F238E27FC236}">
                  <a16:creationId xmlns="" xmlns:a16="http://schemas.microsoft.com/office/drawing/2014/main" id="{1EA8BCAA-6F8A-42A3-93CF-5E9C563CB81C}"/>
                </a:ext>
              </a:extLst>
            </p:cNvPr>
            <p:cNvSpPr/>
            <p:nvPr/>
          </p:nvSpPr>
          <p:spPr>
            <a:xfrm>
              <a:off x="2624521" y="4149351"/>
              <a:ext cx="13992" cy="80774"/>
            </a:xfrm>
            <a:custGeom>
              <a:avLst/>
              <a:gdLst/>
              <a:ahLst/>
              <a:cxnLst/>
              <a:rect l="l" t="t" r="r" b="b"/>
              <a:pathLst>
                <a:path w="824" h="4757" extrusionOk="0">
                  <a:moveTo>
                    <a:pt x="824" y="1"/>
                  </a:moveTo>
                  <a:lnTo>
                    <a:pt x="595" y="2013"/>
                  </a:lnTo>
                  <a:lnTo>
                    <a:pt x="1" y="2928"/>
                  </a:lnTo>
                  <a:lnTo>
                    <a:pt x="1" y="4757"/>
                  </a:lnTo>
                  <a:lnTo>
                    <a:pt x="824" y="4757"/>
                  </a:lnTo>
                  <a:lnTo>
                    <a:pt x="82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 name="Google Shape;1734;p49">
              <a:extLst>
                <a:ext uri="{FF2B5EF4-FFF2-40B4-BE49-F238E27FC236}">
                  <a16:creationId xmlns="" xmlns:a16="http://schemas.microsoft.com/office/drawing/2014/main" id="{2489B02E-3551-4FE2-A1C1-06D2BA7148D6}"/>
                </a:ext>
              </a:extLst>
            </p:cNvPr>
            <p:cNvSpPr/>
            <p:nvPr/>
          </p:nvSpPr>
          <p:spPr>
            <a:xfrm>
              <a:off x="2699080" y="2715831"/>
              <a:ext cx="272580" cy="1229301"/>
            </a:xfrm>
            <a:custGeom>
              <a:avLst/>
              <a:gdLst/>
              <a:ahLst/>
              <a:cxnLst/>
              <a:rect l="l" t="t" r="r" b="b"/>
              <a:pathLst>
                <a:path w="16053" h="72397" extrusionOk="0">
                  <a:moveTo>
                    <a:pt x="640" y="1"/>
                  </a:moveTo>
                  <a:lnTo>
                    <a:pt x="0" y="21404"/>
                  </a:lnTo>
                  <a:lnTo>
                    <a:pt x="3247" y="72397"/>
                  </a:lnTo>
                  <a:lnTo>
                    <a:pt x="8003" y="72397"/>
                  </a:lnTo>
                  <a:cubicBezTo>
                    <a:pt x="10199" y="54424"/>
                    <a:pt x="10839" y="22456"/>
                    <a:pt x="10839" y="22456"/>
                  </a:cubicBezTo>
                  <a:cubicBezTo>
                    <a:pt x="13263" y="15139"/>
                    <a:pt x="15001" y="7638"/>
                    <a:pt x="1605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 name="Google Shape;1735;p49">
              <a:extLst>
                <a:ext uri="{FF2B5EF4-FFF2-40B4-BE49-F238E27FC236}">
                  <a16:creationId xmlns="" xmlns:a16="http://schemas.microsoft.com/office/drawing/2014/main" id="{975E2F3E-030B-4A43-ABD8-B0578B20CC28}"/>
                </a:ext>
              </a:extLst>
            </p:cNvPr>
            <p:cNvSpPr/>
            <p:nvPr/>
          </p:nvSpPr>
          <p:spPr>
            <a:xfrm>
              <a:off x="2426500" y="2715831"/>
              <a:ext cx="272597" cy="1229301"/>
            </a:xfrm>
            <a:custGeom>
              <a:avLst/>
              <a:gdLst/>
              <a:ahLst/>
              <a:cxnLst/>
              <a:rect l="l" t="t" r="r" b="b"/>
              <a:pathLst>
                <a:path w="16054" h="72397" extrusionOk="0">
                  <a:moveTo>
                    <a:pt x="1" y="1"/>
                  </a:moveTo>
                  <a:cubicBezTo>
                    <a:pt x="1053" y="7638"/>
                    <a:pt x="2791" y="15139"/>
                    <a:pt x="5214" y="22456"/>
                  </a:cubicBezTo>
                  <a:cubicBezTo>
                    <a:pt x="5214" y="22456"/>
                    <a:pt x="4711" y="55338"/>
                    <a:pt x="7364" y="72397"/>
                  </a:cubicBezTo>
                  <a:lnTo>
                    <a:pt x="13172" y="72397"/>
                  </a:lnTo>
                  <a:lnTo>
                    <a:pt x="16053" y="21404"/>
                  </a:lnTo>
                  <a:lnTo>
                    <a:pt x="15413"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 name="Google Shape;1736;p49">
              <a:extLst>
                <a:ext uri="{FF2B5EF4-FFF2-40B4-BE49-F238E27FC236}">
                  <a16:creationId xmlns="" xmlns:a16="http://schemas.microsoft.com/office/drawing/2014/main" id="{31DCA4FA-0403-4442-A848-256EC9784AAD}"/>
                </a:ext>
              </a:extLst>
            </p:cNvPr>
            <p:cNvSpPr/>
            <p:nvPr/>
          </p:nvSpPr>
          <p:spPr>
            <a:xfrm>
              <a:off x="2396225" y="2083734"/>
              <a:ext cx="734623" cy="1054560"/>
            </a:xfrm>
            <a:custGeom>
              <a:avLst/>
              <a:gdLst/>
              <a:ahLst/>
              <a:cxnLst/>
              <a:rect l="l" t="t" r="r" b="b"/>
              <a:pathLst>
                <a:path w="43264" h="62106" extrusionOk="0">
                  <a:moveTo>
                    <a:pt x="9787" y="0"/>
                  </a:moveTo>
                  <a:cubicBezTo>
                    <a:pt x="9787" y="0"/>
                    <a:pt x="0" y="8323"/>
                    <a:pt x="137" y="25702"/>
                  </a:cubicBezTo>
                  <a:cubicBezTo>
                    <a:pt x="229" y="41892"/>
                    <a:pt x="5991" y="62106"/>
                    <a:pt x="5991" y="62106"/>
                  </a:cubicBezTo>
                  <a:lnTo>
                    <a:pt x="29681" y="62106"/>
                  </a:lnTo>
                  <a:cubicBezTo>
                    <a:pt x="29681" y="62106"/>
                    <a:pt x="43264" y="18568"/>
                    <a:pt x="271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 name="Google Shape;1737;p49">
              <a:extLst>
                <a:ext uri="{FF2B5EF4-FFF2-40B4-BE49-F238E27FC236}">
                  <a16:creationId xmlns="" xmlns:a16="http://schemas.microsoft.com/office/drawing/2014/main" id="{AE14F118-6D6E-4AC2-977C-BFED650EEC0B}"/>
                </a:ext>
              </a:extLst>
            </p:cNvPr>
            <p:cNvSpPr/>
            <p:nvPr/>
          </p:nvSpPr>
          <p:spPr>
            <a:xfrm>
              <a:off x="2399332" y="2083734"/>
              <a:ext cx="556027" cy="391389"/>
            </a:xfrm>
            <a:custGeom>
              <a:avLst/>
              <a:gdLst/>
              <a:ahLst/>
              <a:cxnLst/>
              <a:rect l="l" t="t" r="r" b="b"/>
              <a:pathLst>
                <a:path w="32746" h="23050" extrusionOk="0">
                  <a:moveTo>
                    <a:pt x="9604" y="0"/>
                  </a:moveTo>
                  <a:cubicBezTo>
                    <a:pt x="9604" y="0"/>
                    <a:pt x="823" y="7500"/>
                    <a:pt x="0" y="23050"/>
                  </a:cubicBezTo>
                  <a:cubicBezTo>
                    <a:pt x="10976" y="19254"/>
                    <a:pt x="21952" y="15412"/>
                    <a:pt x="32745" y="11205"/>
                  </a:cubicBezTo>
                  <a:cubicBezTo>
                    <a:pt x="31602" y="7089"/>
                    <a:pt x="29635" y="3247"/>
                    <a:pt x="269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 name="Google Shape;1738;p49">
              <a:extLst>
                <a:ext uri="{FF2B5EF4-FFF2-40B4-BE49-F238E27FC236}">
                  <a16:creationId xmlns="" xmlns:a16="http://schemas.microsoft.com/office/drawing/2014/main" id="{F59FF10D-82ED-4C6E-9F74-0E8D66D8D338}"/>
                </a:ext>
              </a:extLst>
            </p:cNvPr>
            <p:cNvSpPr/>
            <p:nvPr/>
          </p:nvSpPr>
          <p:spPr>
            <a:xfrm>
              <a:off x="2467660" y="1325033"/>
              <a:ext cx="461296" cy="758717"/>
            </a:xfrm>
            <a:custGeom>
              <a:avLst/>
              <a:gdLst/>
              <a:ahLst/>
              <a:cxnLst/>
              <a:rect l="l" t="t" r="r" b="b"/>
              <a:pathLst>
                <a:path w="27167" h="44683" extrusionOk="0">
                  <a:moveTo>
                    <a:pt x="7501" y="1"/>
                  </a:moveTo>
                  <a:lnTo>
                    <a:pt x="10245" y="11205"/>
                  </a:lnTo>
                  <a:lnTo>
                    <a:pt x="4894" y="14178"/>
                  </a:lnTo>
                  <a:lnTo>
                    <a:pt x="1" y="16922"/>
                  </a:lnTo>
                  <a:lnTo>
                    <a:pt x="5580" y="44682"/>
                  </a:lnTo>
                  <a:lnTo>
                    <a:pt x="22867" y="44682"/>
                  </a:lnTo>
                  <a:lnTo>
                    <a:pt x="26206" y="22913"/>
                  </a:lnTo>
                  <a:lnTo>
                    <a:pt x="27166" y="16922"/>
                  </a:lnTo>
                  <a:lnTo>
                    <a:pt x="20809" y="13355"/>
                  </a:lnTo>
                  <a:lnTo>
                    <a:pt x="16922" y="11205"/>
                  </a:lnTo>
                  <a:lnTo>
                    <a:pt x="19666" y="1"/>
                  </a:lnTo>
                  <a:lnTo>
                    <a:pt x="13583" y="2745"/>
                  </a:lnTo>
                  <a:lnTo>
                    <a:pt x="750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 name="Google Shape;1739;p49">
              <a:extLst>
                <a:ext uri="{FF2B5EF4-FFF2-40B4-BE49-F238E27FC236}">
                  <a16:creationId xmlns="" xmlns:a16="http://schemas.microsoft.com/office/drawing/2014/main" id="{1B9BB2C3-B596-4B2D-957C-60B3809A6D72}"/>
                </a:ext>
              </a:extLst>
            </p:cNvPr>
            <p:cNvSpPr/>
            <p:nvPr/>
          </p:nvSpPr>
          <p:spPr>
            <a:xfrm>
              <a:off x="2595010" y="1325033"/>
              <a:ext cx="206579" cy="116500"/>
            </a:xfrm>
            <a:custGeom>
              <a:avLst/>
              <a:gdLst/>
              <a:ahLst/>
              <a:cxnLst/>
              <a:rect l="l" t="t" r="r" b="b"/>
              <a:pathLst>
                <a:path w="12166" h="6861" extrusionOk="0">
                  <a:moveTo>
                    <a:pt x="1" y="1"/>
                  </a:moveTo>
                  <a:lnTo>
                    <a:pt x="1693" y="6861"/>
                  </a:lnTo>
                  <a:cubicBezTo>
                    <a:pt x="4757" y="6403"/>
                    <a:pt x="7867" y="5763"/>
                    <a:pt x="10931" y="5077"/>
                  </a:cubicBezTo>
                  <a:lnTo>
                    <a:pt x="12166" y="1"/>
                  </a:lnTo>
                  <a:lnTo>
                    <a:pt x="6083" y="2745"/>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 name="Google Shape;1740;p49">
              <a:extLst>
                <a:ext uri="{FF2B5EF4-FFF2-40B4-BE49-F238E27FC236}">
                  <a16:creationId xmlns="" xmlns:a16="http://schemas.microsoft.com/office/drawing/2014/main" id="{2C38AF00-F258-4827-BB94-4E9676F999A0}"/>
                </a:ext>
              </a:extLst>
            </p:cNvPr>
            <p:cNvSpPr/>
            <p:nvPr/>
          </p:nvSpPr>
          <p:spPr>
            <a:xfrm>
              <a:off x="2093370" y="1612352"/>
              <a:ext cx="407707" cy="637565"/>
            </a:xfrm>
            <a:custGeom>
              <a:avLst/>
              <a:gdLst/>
              <a:ahLst/>
              <a:cxnLst/>
              <a:rect l="l" t="t" r="r" b="b"/>
              <a:pathLst>
                <a:path w="24011" h="37548" extrusionOk="0">
                  <a:moveTo>
                    <a:pt x="22089" y="1"/>
                  </a:moveTo>
                  <a:lnTo>
                    <a:pt x="6312" y="14636"/>
                  </a:lnTo>
                  <a:cubicBezTo>
                    <a:pt x="6312" y="14636"/>
                    <a:pt x="0" y="19803"/>
                    <a:pt x="2424" y="22730"/>
                  </a:cubicBezTo>
                  <a:cubicBezTo>
                    <a:pt x="4985" y="25840"/>
                    <a:pt x="18797" y="37548"/>
                    <a:pt x="18797" y="37548"/>
                  </a:cubicBezTo>
                  <a:lnTo>
                    <a:pt x="20946" y="33020"/>
                  </a:lnTo>
                  <a:lnTo>
                    <a:pt x="9238" y="20764"/>
                  </a:lnTo>
                  <a:lnTo>
                    <a:pt x="24010" y="9788"/>
                  </a:lnTo>
                  <a:lnTo>
                    <a:pt x="22089" y="1"/>
                  </a:lnTo>
                  <a:close/>
                </a:path>
              </a:pathLst>
            </a:custGeom>
            <a:solidFill>
              <a:srgbClr val="B9595B"/>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 name="Google Shape;1741;p49">
              <a:extLst>
                <a:ext uri="{FF2B5EF4-FFF2-40B4-BE49-F238E27FC236}">
                  <a16:creationId xmlns="" xmlns:a16="http://schemas.microsoft.com/office/drawing/2014/main" id="{6BDCFF1F-9A60-41E0-947F-6E46D272B4B5}"/>
                </a:ext>
              </a:extLst>
            </p:cNvPr>
            <p:cNvSpPr/>
            <p:nvPr/>
          </p:nvSpPr>
          <p:spPr>
            <a:xfrm>
              <a:off x="2412526" y="2134198"/>
              <a:ext cx="235309" cy="164298"/>
            </a:xfrm>
            <a:custGeom>
              <a:avLst/>
              <a:gdLst/>
              <a:ahLst/>
              <a:cxnLst/>
              <a:rect l="l" t="t" r="r" b="b"/>
              <a:pathLst>
                <a:path w="13858" h="9676" extrusionOk="0">
                  <a:moveTo>
                    <a:pt x="9467" y="1"/>
                  </a:moveTo>
                  <a:cubicBezTo>
                    <a:pt x="8370" y="1"/>
                    <a:pt x="5946" y="2104"/>
                    <a:pt x="4894" y="3065"/>
                  </a:cubicBezTo>
                  <a:cubicBezTo>
                    <a:pt x="4666" y="3273"/>
                    <a:pt x="4409" y="3354"/>
                    <a:pt x="4145" y="3354"/>
                  </a:cubicBezTo>
                  <a:cubicBezTo>
                    <a:pt x="3189" y="3354"/>
                    <a:pt x="2150" y="2287"/>
                    <a:pt x="2150" y="2287"/>
                  </a:cubicBezTo>
                  <a:lnTo>
                    <a:pt x="1" y="6815"/>
                  </a:lnTo>
                  <a:cubicBezTo>
                    <a:pt x="1" y="6815"/>
                    <a:pt x="2240" y="9675"/>
                    <a:pt x="4502" y="9675"/>
                  </a:cubicBezTo>
                  <a:cubicBezTo>
                    <a:pt x="5184" y="9675"/>
                    <a:pt x="5869" y="9414"/>
                    <a:pt x="6495" y="8736"/>
                  </a:cubicBezTo>
                  <a:cubicBezTo>
                    <a:pt x="7867" y="7272"/>
                    <a:pt x="10428" y="6678"/>
                    <a:pt x="10428" y="6678"/>
                  </a:cubicBezTo>
                  <a:cubicBezTo>
                    <a:pt x="11518" y="7107"/>
                    <a:pt x="12244" y="7244"/>
                    <a:pt x="12727" y="7244"/>
                  </a:cubicBezTo>
                  <a:cubicBezTo>
                    <a:pt x="13582" y="7244"/>
                    <a:pt x="13675" y="6815"/>
                    <a:pt x="13675" y="6815"/>
                  </a:cubicBezTo>
                  <a:cubicBezTo>
                    <a:pt x="13675" y="6815"/>
                    <a:pt x="12028" y="5534"/>
                    <a:pt x="10748" y="5397"/>
                  </a:cubicBezTo>
                  <a:cubicBezTo>
                    <a:pt x="10660" y="5385"/>
                    <a:pt x="10565" y="5379"/>
                    <a:pt x="10464" y="5379"/>
                  </a:cubicBezTo>
                  <a:cubicBezTo>
                    <a:pt x="9108" y="5379"/>
                    <a:pt x="6769" y="6449"/>
                    <a:pt x="6769" y="6449"/>
                  </a:cubicBezTo>
                  <a:cubicBezTo>
                    <a:pt x="7547" y="5443"/>
                    <a:pt x="10885" y="3979"/>
                    <a:pt x="10885" y="3979"/>
                  </a:cubicBezTo>
                  <a:lnTo>
                    <a:pt x="11617" y="4345"/>
                  </a:lnTo>
                  <a:cubicBezTo>
                    <a:pt x="12205" y="4757"/>
                    <a:pt x="12700" y="4875"/>
                    <a:pt x="13075" y="4875"/>
                  </a:cubicBezTo>
                  <a:cubicBezTo>
                    <a:pt x="13574" y="4875"/>
                    <a:pt x="13858" y="4665"/>
                    <a:pt x="13858" y="4665"/>
                  </a:cubicBezTo>
                  <a:cubicBezTo>
                    <a:pt x="13858" y="4665"/>
                    <a:pt x="11795" y="2559"/>
                    <a:pt x="10636" y="2559"/>
                  </a:cubicBezTo>
                  <a:cubicBezTo>
                    <a:pt x="10612" y="2559"/>
                    <a:pt x="10588" y="2560"/>
                    <a:pt x="10565" y="2562"/>
                  </a:cubicBezTo>
                  <a:cubicBezTo>
                    <a:pt x="9467" y="2699"/>
                    <a:pt x="6083" y="4665"/>
                    <a:pt x="6083" y="4665"/>
                  </a:cubicBezTo>
                  <a:cubicBezTo>
                    <a:pt x="6495" y="3659"/>
                    <a:pt x="9467" y="1418"/>
                    <a:pt x="9467" y="1418"/>
                  </a:cubicBezTo>
                  <a:cubicBezTo>
                    <a:pt x="9467" y="1418"/>
                    <a:pt x="13629" y="1281"/>
                    <a:pt x="13538" y="1007"/>
                  </a:cubicBezTo>
                  <a:cubicBezTo>
                    <a:pt x="13400" y="687"/>
                    <a:pt x="10519" y="1"/>
                    <a:pt x="9467" y="1"/>
                  </a:cubicBezTo>
                  <a:close/>
                </a:path>
              </a:pathLst>
            </a:custGeom>
            <a:solidFill>
              <a:srgbClr val="B9595B"/>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 name="Google Shape;1742;p49">
              <a:extLst>
                <a:ext uri="{FF2B5EF4-FFF2-40B4-BE49-F238E27FC236}">
                  <a16:creationId xmlns="" xmlns:a16="http://schemas.microsoft.com/office/drawing/2014/main" id="{2194E0BE-465B-4ADB-81DC-9FAD84906814}"/>
                </a:ext>
              </a:extLst>
            </p:cNvPr>
            <p:cNvSpPr/>
            <p:nvPr/>
          </p:nvSpPr>
          <p:spPr>
            <a:xfrm>
              <a:off x="2471548" y="2132653"/>
              <a:ext cx="172415" cy="66018"/>
            </a:xfrm>
            <a:custGeom>
              <a:avLst/>
              <a:gdLst/>
              <a:ahLst/>
              <a:cxnLst/>
              <a:rect l="l" t="t" r="r" b="b"/>
              <a:pathLst>
                <a:path w="10154" h="3888" extrusionOk="0">
                  <a:moveTo>
                    <a:pt x="5717" y="0"/>
                  </a:moveTo>
                  <a:cubicBezTo>
                    <a:pt x="4940" y="0"/>
                    <a:pt x="3293" y="1372"/>
                    <a:pt x="1601" y="2836"/>
                  </a:cubicBezTo>
                  <a:lnTo>
                    <a:pt x="1372" y="3064"/>
                  </a:lnTo>
                  <a:cubicBezTo>
                    <a:pt x="774" y="3597"/>
                    <a:pt x="417" y="3669"/>
                    <a:pt x="267" y="3669"/>
                  </a:cubicBezTo>
                  <a:cubicBezTo>
                    <a:pt x="211" y="3669"/>
                    <a:pt x="183" y="3659"/>
                    <a:pt x="183" y="3659"/>
                  </a:cubicBezTo>
                  <a:cubicBezTo>
                    <a:pt x="157" y="3645"/>
                    <a:pt x="134" y="3640"/>
                    <a:pt x="114" y="3640"/>
                  </a:cubicBezTo>
                  <a:cubicBezTo>
                    <a:pt x="65" y="3640"/>
                    <a:pt x="33" y="3672"/>
                    <a:pt x="0" y="3705"/>
                  </a:cubicBezTo>
                  <a:cubicBezTo>
                    <a:pt x="0" y="3750"/>
                    <a:pt x="0" y="3842"/>
                    <a:pt x="46" y="3842"/>
                  </a:cubicBezTo>
                  <a:cubicBezTo>
                    <a:pt x="138" y="3888"/>
                    <a:pt x="183" y="3888"/>
                    <a:pt x="229" y="3888"/>
                  </a:cubicBezTo>
                  <a:cubicBezTo>
                    <a:pt x="732" y="3796"/>
                    <a:pt x="1189" y="3567"/>
                    <a:pt x="1510" y="3247"/>
                  </a:cubicBezTo>
                  <a:lnTo>
                    <a:pt x="1784" y="3019"/>
                  </a:lnTo>
                  <a:cubicBezTo>
                    <a:pt x="2699" y="2195"/>
                    <a:pt x="4940" y="229"/>
                    <a:pt x="5671" y="229"/>
                  </a:cubicBezTo>
                  <a:cubicBezTo>
                    <a:pt x="6632" y="229"/>
                    <a:pt x="9101" y="595"/>
                    <a:pt x="9787" y="1006"/>
                  </a:cubicBezTo>
                  <a:cubicBezTo>
                    <a:pt x="8324" y="1235"/>
                    <a:pt x="6815" y="1372"/>
                    <a:pt x="5351" y="1372"/>
                  </a:cubicBezTo>
                  <a:cubicBezTo>
                    <a:pt x="5260" y="1372"/>
                    <a:pt x="5214" y="1418"/>
                    <a:pt x="5214" y="1464"/>
                  </a:cubicBezTo>
                  <a:cubicBezTo>
                    <a:pt x="5214" y="1555"/>
                    <a:pt x="5260" y="1601"/>
                    <a:pt x="5305" y="1601"/>
                  </a:cubicBezTo>
                  <a:cubicBezTo>
                    <a:pt x="5447" y="1617"/>
                    <a:pt x="5621" y="1625"/>
                    <a:pt x="5818" y="1625"/>
                  </a:cubicBezTo>
                  <a:cubicBezTo>
                    <a:pt x="7266" y="1625"/>
                    <a:pt x="9941" y="1230"/>
                    <a:pt x="10062" y="1189"/>
                  </a:cubicBezTo>
                  <a:cubicBezTo>
                    <a:pt x="10107" y="1189"/>
                    <a:pt x="10107" y="1144"/>
                    <a:pt x="10153" y="1144"/>
                  </a:cubicBezTo>
                  <a:cubicBezTo>
                    <a:pt x="10153" y="1098"/>
                    <a:pt x="10153" y="1052"/>
                    <a:pt x="10153" y="1006"/>
                  </a:cubicBezTo>
                  <a:cubicBezTo>
                    <a:pt x="9742" y="366"/>
                    <a:pt x="6449" y="0"/>
                    <a:pt x="57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 name="Google Shape;1743;p49">
              <a:extLst>
                <a:ext uri="{FF2B5EF4-FFF2-40B4-BE49-F238E27FC236}">
                  <a16:creationId xmlns="" xmlns:a16="http://schemas.microsoft.com/office/drawing/2014/main" id="{ED96551B-B14E-4D62-A598-152E1F455268}"/>
                </a:ext>
              </a:extLst>
            </p:cNvPr>
            <p:cNvSpPr/>
            <p:nvPr/>
          </p:nvSpPr>
          <p:spPr>
            <a:xfrm>
              <a:off x="2513472" y="2176088"/>
              <a:ext cx="136689" cy="42773"/>
            </a:xfrm>
            <a:custGeom>
              <a:avLst/>
              <a:gdLst/>
              <a:ahLst/>
              <a:cxnLst/>
              <a:rect l="l" t="t" r="r" b="b"/>
              <a:pathLst>
                <a:path w="8050" h="2519" extrusionOk="0">
                  <a:moveTo>
                    <a:pt x="4686" y="0"/>
                  </a:moveTo>
                  <a:cubicBezTo>
                    <a:pt x="4663" y="0"/>
                    <a:pt x="4641" y="1"/>
                    <a:pt x="4620" y="3"/>
                  </a:cubicBezTo>
                  <a:cubicBezTo>
                    <a:pt x="3614" y="95"/>
                    <a:pt x="230" y="2016"/>
                    <a:pt x="92" y="2061"/>
                  </a:cubicBezTo>
                  <a:cubicBezTo>
                    <a:pt x="1" y="2107"/>
                    <a:pt x="1" y="2198"/>
                    <a:pt x="47" y="2244"/>
                  </a:cubicBezTo>
                  <a:cubicBezTo>
                    <a:pt x="47" y="2277"/>
                    <a:pt x="92" y="2309"/>
                    <a:pt x="135" y="2309"/>
                  </a:cubicBezTo>
                  <a:cubicBezTo>
                    <a:pt x="153" y="2309"/>
                    <a:pt x="171" y="2303"/>
                    <a:pt x="184" y="2290"/>
                  </a:cubicBezTo>
                  <a:cubicBezTo>
                    <a:pt x="230" y="2290"/>
                    <a:pt x="3705" y="323"/>
                    <a:pt x="4620" y="232"/>
                  </a:cubicBezTo>
                  <a:cubicBezTo>
                    <a:pt x="4643" y="229"/>
                    <a:pt x="4666" y="228"/>
                    <a:pt x="4691" y="228"/>
                  </a:cubicBezTo>
                  <a:cubicBezTo>
                    <a:pt x="5456" y="228"/>
                    <a:pt x="7065" y="1578"/>
                    <a:pt x="7730" y="2198"/>
                  </a:cubicBezTo>
                  <a:cubicBezTo>
                    <a:pt x="7655" y="2244"/>
                    <a:pt x="7506" y="2298"/>
                    <a:pt x="7262" y="2298"/>
                  </a:cubicBezTo>
                  <a:cubicBezTo>
                    <a:pt x="6762" y="2298"/>
                    <a:pt x="5866" y="2069"/>
                    <a:pt x="4391" y="1055"/>
                  </a:cubicBezTo>
                  <a:cubicBezTo>
                    <a:pt x="4368" y="1032"/>
                    <a:pt x="4346" y="1021"/>
                    <a:pt x="4323" y="1021"/>
                  </a:cubicBezTo>
                  <a:cubicBezTo>
                    <a:pt x="4300" y="1021"/>
                    <a:pt x="4277" y="1032"/>
                    <a:pt x="4254" y="1055"/>
                  </a:cubicBezTo>
                  <a:cubicBezTo>
                    <a:pt x="4208" y="1101"/>
                    <a:pt x="4208" y="1192"/>
                    <a:pt x="4254" y="1238"/>
                  </a:cubicBezTo>
                  <a:cubicBezTo>
                    <a:pt x="5718" y="2244"/>
                    <a:pt x="6678" y="2519"/>
                    <a:pt x="7227" y="2519"/>
                  </a:cubicBezTo>
                  <a:cubicBezTo>
                    <a:pt x="7501" y="2519"/>
                    <a:pt x="7776" y="2427"/>
                    <a:pt x="8004" y="2244"/>
                  </a:cubicBezTo>
                  <a:cubicBezTo>
                    <a:pt x="8050" y="2198"/>
                    <a:pt x="8050" y="2153"/>
                    <a:pt x="8004" y="2107"/>
                  </a:cubicBezTo>
                  <a:cubicBezTo>
                    <a:pt x="7915" y="2017"/>
                    <a:pt x="5722" y="0"/>
                    <a:pt x="46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 name="Google Shape;1744;p49">
              <a:extLst>
                <a:ext uri="{FF2B5EF4-FFF2-40B4-BE49-F238E27FC236}">
                  <a16:creationId xmlns="" xmlns:a16="http://schemas.microsoft.com/office/drawing/2014/main" id="{86495A8E-5D8A-4E56-B313-2C663DC59AA2}"/>
                </a:ext>
              </a:extLst>
            </p:cNvPr>
            <p:cNvSpPr/>
            <p:nvPr/>
          </p:nvSpPr>
          <p:spPr>
            <a:xfrm>
              <a:off x="2364727" y="2209029"/>
              <a:ext cx="282343" cy="92150"/>
            </a:xfrm>
            <a:custGeom>
              <a:avLst/>
              <a:gdLst/>
              <a:ahLst/>
              <a:cxnLst/>
              <a:rect l="l" t="t" r="r" b="b"/>
              <a:pathLst>
                <a:path w="16628" h="5427" extrusionOk="0">
                  <a:moveTo>
                    <a:pt x="125" y="0"/>
                  </a:moveTo>
                  <a:cubicBezTo>
                    <a:pt x="40" y="0"/>
                    <a:pt x="1" y="106"/>
                    <a:pt x="72" y="213"/>
                  </a:cubicBezTo>
                  <a:cubicBezTo>
                    <a:pt x="72" y="213"/>
                    <a:pt x="2175" y="2042"/>
                    <a:pt x="2861" y="2637"/>
                  </a:cubicBezTo>
                  <a:cubicBezTo>
                    <a:pt x="2953" y="2728"/>
                    <a:pt x="3090" y="2865"/>
                    <a:pt x="3227" y="3002"/>
                  </a:cubicBezTo>
                  <a:cubicBezTo>
                    <a:pt x="3959" y="3734"/>
                    <a:pt x="5194" y="4923"/>
                    <a:pt x="6703" y="5335"/>
                  </a:cubicBezTo>
                  <a:cubicBezTo>
                    <a:pt x="6886" y="5381"/>
                    <a:pt x="7115" y="5381"/>
                    <a:pt x="7343" y="5426"/>
                  </a:cubicBezTo>
                  <a:cubicBezTo>
                    <a:pt x="8441" y="5426"/>
                    <a:pt x="9264" y="4649"/>
                    <a:pt x="9859" y="4054"/>
                  </a:cubicBezTo>
                  <a:cubicBezTo>
                    <a:pt x="10041" y="3917"/>
                    <a:pt x="10224" y="3734"/>
                    <a:pt x="10362" y="3643"/>
                  </a:cubicBezTo>
                  <a:cubicBezTo>
                    <a:pt x="11276" y="3094"/>
                    <a:pt x="12282" y="2682"/>
                    <a:pt x="13289" y="2408"/>
                  </a:cubicBezTo>
                  <a:cubicBezTo>
                    <a:pt x="13563" y="2499"/>
                    <a:pt x="14020" y="2682"/>
                    <a:pt x="14798" y="2911"/>
                  </a:cubicBezTo>
                  <a:cubicBezTo>
                    <a:pt x="15072" y="3002"/>
                    <a:pt x="15347" y="3048"/>
                    <a:pt x="15621" y="3048"/>
                  </a:cubicBezTo>
                  <a:cubicBezTo>
                    <a:pt x="15675" y="3060"/>
                    <a:pt x="15729" y="3066"/>
                    <a:pt x="15783" y="3066"/>
                  </a:cubicBezTo>
                  <a:cubicBezTo>
                    <a:pt x="16136" y="3066"/>
                    <a:pt x="16462" y="2817"/>
                    <a:pt x="16581" y="2499"/>
                  </a:cubicBezTo>
                  <a:cubicBezTo>
                    <a:pt x="16627" y="2454"/>
                    <a:pt x="16627" y="2408"/>
                    <a:pt x="16581" y="2362"/>
                  </a:cubicBezTo>
                  <a:cubicBezTo>
                    <a:pt x="16536" y="2271"/>
                    <a:pt x="15118" y="944"/>
                    <a:pt x="13563" y="853"/>
                  </a:cubicBezTo>
                  <a:cubicBezTo>
                    <a:pt x="13475" y="845"/>
                    <a:pt x="13385" y="842"/>
                    <a:pt x="13292" y="842"/>
                  </a:cubicBezTo>
                  <a:cubicBezTo>
                    <a:pt x="11751" y="842"/>
                    <a:pt x="9670" y="1862"/>
                    <a:pt x="9584" y="1905"/>
                  </a:cubicBezTo>
                  <a:cubicBezTo>
                    <a:pt x="9493" y="1951"/>
                    <a:pt x="9493" y="1996"/>
                    <a:pt x="9538" y="2042"/>
                  </a:cubicBezTo>
                  <a:cubicBezTo>
                    <a:pt x="9538" y="2134"/>
                    <a:pt x="9630" y="2134"/>
                    <a:pt x="9676" y="2134"/>
                  </a:cubicBezTo>
                  <a:cubicBezTo>
                    <a:pt x="9676" y="2134"/>
                    <a:pt x="11917" y="1076"/>
                    <a:pt x="13390" y="1076"/>
                  </a:cubicBezTo>
                  <a:cubicBezTo>
                    <a:pt x="13449" y="1076"/>
                    <a:pt x="13507" y="1078"/>
                    <a:pt x="13563" y="1082"/>
                  </a:cubicBezTo>
                  <a:cubicBezTo>
                    <a:pt x="14615" y="1265"/>
                    <a:pt x="15575" y="1722"/>
                    <a:pt x="16398" y="2454"/>
                  </a:cubicBezTo>
                  <a:cubicBezTo>
                    <a:pt x="16333" y="2585"/>
                    <a:pt x="16127" y="2809"/>
                    <a:pt x="15630" y="2809"/>
                  </a:cubicBezTo>
                  <a:cubicBezTo>
                    <a:pt x="15432" y="2809"/>
                    <a:pt x="15189" y="2773"/>
                    <a:pt x="14889" y="2682"/>
                  </a:cubicBezTo>
                  <a:cubicBezTo>
                    <a:pt x="14295" y="2499"/>
                    <a:pt x="13700" y="2271"/>
                    <a:pt x="13151" y="1996"/>
                  </a:cubicBezTo>
                  <a:cubicBezTo>
                    <a:pt x="13060" y="1996"/>
                    <a:pt x="13014" y="1996"/>
                    <a:pt x="12968" y="2042"/>
                  </a:cubicBezTo>
                  <a:cubicBezTo>
                    <a:pt x="12923" y="2088"/>
                    <a:pt x="12968" y="2179"/>
                    <a:pt x="13014" y="2225"/>
                  </a:cubicBezTo>
                  <a:cubicBezTo>
                    <a:pt x="12008" y="2499"/>
                    <a:pt x="11093" y="2911"/>
                    <a:pt x="10224" y="3460"/>
                  </a:cubicBezTo>
                  <a:cubicBezTo>
                    <a:pt x="10041" y="3597"/>
                    <a:pt x="9904" y="3734"/>
                    <a:pt x="9721" y="3917"/>
                  </a:cubicBezTo>
                  <a:cubicBezTo>
                    <a:pt x="9102" y="4498"/>
                    <a:pt x="8351" y="5177"/>
                    <a:pt x="7330" y="5177"/>
                  </a:cubicBezTo>
                  <a:cubicBezTo>
                    <a:pt x="7145" y="5177"/>
                    <a:pt x="6952" y="5155"/>
                    <a:pt x="6749" y="5106"/>
                  </a:cubicBezTo>
                  <a:cubicBezTo>
                    <a:pt x="5331" y="4740"/>
                    <a:pt x="4096" y="3551"/>
                    <a:pt x="3364" y="2820"/>
                  </a:cubicBezTo>
                  <a:lnTo>
                    <a:pt x="3044" y="2454"/>
                  </a:lnTo>
                  <a:cubicBezTo>
                    <a:pt x="2358" y="1859"/>
                    <a:pt x="209" y="30"/>
                    <a:pt x="209" y="30"/>
                  </a:cubicBezTo>
                  <a:cubicBezTo>
                    <a:pt x="178" y="9"/>
                    <a:pt x="149" y="0"/>
                    <a:pt x="1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 name="Google Shape;1745;p49">
              <a:extLst>
                <a:ext uri="{FF2B5EF4-FFF2-40B4-BE49-F238E27FC236}">
                  <a16:creationId xmlns="" xmlns:a16="http://schemas.microsoft.com/office/drawing/2014/main" id="{1698711B-CABC-4ED2-93E6-898D3A65B51A}"/>
                </a:ext>
              </a:extLst>
            </p:cNvPr>
            <p:cNvSpPr/>
            <p:nvPr/>
          </p:nvSpPr>
          <p:spPr>
            <a:xfrm>
              <a:off x="2903299" y="1612352"/>
              <a:ext cx="406943" cy="637565"/>
            </a:xfrm>
            <a:custGeom>
              <a:avLst/>
              <a:gdLst/>
              <a:ahLst/>
              <a:cxnLst/>
              <a:rect l="l" t="t" r="r" b="b"/>
              <a:pathLst>
                <a:path w="23966" h="37548" extrusionOk="0">
                  <a:moveTo>
                    <a:pt x="1510" y="1"/>
                  </a:moveTo>
                  <a:lnTo>
                    <a:pt x="1" y="9788"/>
                  </a:lnTo>
                  <a:lnTo>
                    <a:pt x="14773" y="20718"/>
                  </a:lnTo>
                  <a:lnTo>
                    <a:pt x="3065" y="33020"/>
                  </a:lnTo>
                  <a:lnTo>
                    <a:pt x="5215" y="37548"/>
                  </a:lnTo>
                  <a:cubicBezTo>
                    <a:pt x="5215" y="37548"/>
                    <a:pt x="19026" y="25840"/>
                    <a:pt x="21587" y="22730"/>
                  </a:cubicBezTo>
                  <a:cubicBezTo>
                    <a:pt x="23965" y="19803"/>
                    <a:pt x="17700" y="14636"/>
                    <a:pt x="17700" y="14636"/>
                  </a:cubicBezTo>
                  <a:lnTo>
                    <a:pt x="1510" y="1"/>
                  </a:lnTo>
                  <a:close/>
                </a:path>
              </a:pathLst>
            </a:custGeom>
            <a:solidFill>
              <a:srgbClr val="B9595B"/>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 name="Google Shape;1746;p49">
              <a:extLst>
                <a:ext uri="{FF2B5EF4-FFF2-40B4-BE49-F238E27FC236}">
                  <a16:creationId xmlns="" xmlns:a16="http://schemas.microsoft.com/office/drawing/2014/main" id="{1563623C-A04C-4653-AB97-B3B599352B68}"/>
                </a:ext>
              </a:extLst>
            </p:cNvPr>
            <p:cNvSpPr/>
            <p:nvPr/>
          </p:nvSpPr>
          <p:spPr>
            <a:xfrm>
              <a:off x="2755759" y="2134198"/>
              <a:ext cx="236090" cy="164298"/>
            </a:xfrm>
            <a:custGeom>
              <a:avLst/>
              <a:gdLst/>
              <a:ahLst/>
              <a:cxnLst/>
              <a:rect l="l" t="t" r="r" b="b"/>
              <a:pathLst>
                <a:path w="13904" h="9676" extrusionOk="0">
                  <a:moveTo>
                    <a:pt x="4437" y="1"/>
                  </a:moveTo>
                  <a:cubicBezTo>
                    <a:pt x="3385" y="1"/>
                    <a:pt x="504" y="687"/>
                    <a:pt x="367" y="1007"/>
                  </a:cubicBezTo>
                  <a:cubicBezTo>
                    <a:pt x="229" y="1281"/>
                    <a:pt x="4437" y="1418"/>
                    <a:pt x="4437" y="1418"/>
                  </a:cubicBezTo>
                  <a:cubicBezTo>
                    <a:pt x="4437" y="1418"/>
                    <a:pt x="7409" y="3659"/>
                    <a:pt x="7821" y="4665"/>
                  </a:cubicBezTo>
                  <a:cubicBezTo>
                    <a:pt x="7821" y="4665"/>
                    <a:pt x="4437" y="2699"/>
                    <a:pt x="3339" y="2562"/>
                  </a:cubicBezTo>
                  <a:cubicBezTo>
                    <a:pt x="3316" y="2560"/>
                    <a:pt x="3292" y="2559"/>
                    <a:pt x="3268" y="2559"/>
                  </a:cubicBezTo>
                  <a:cubicBezTo>
                    <a:pt x="2107" y="2559"/>
                    <a:pt x="1" y="4665"/>
                    <a:pt x="1" y="4665"/>
                  </a:cubicBezTo>
                  <a:cubicBezTo>
                    <a:pt x="1" y="4665"/>
                    <a:pt x="299" y="4875"/>
                    <a:pt x="803" y="4875"/>
                  </a:cubicBezTo>
                  <a:cubicBezTo>
                    <a:pt x="1180" y="4875"/>
                    <a:pt x="1673" y="4757"/>
                    <a:pt x="2242" y="4345"/>
                  </a:cubicBezTo>
                  <a:lnTo>
                    <a:pt x="3019" y="3934"/>
                  </a:lnTo>
                  <a:cubicBezTo>
                    <a:pt x="3019" y="3934"/>
                    <a:pt x="6312" y="5397"/>
                    <a:pt x="7089" y="6403"/>
                  </a:cubicBezTo>
                  <a:cubicBezTo>
                    <a:pt x="7089" y="6403"/>
                    <a:pt x="4718" y="5340"/>
                    <a:pt x="3377" y="5340"/>
                  </a:cubicBezTo>
                  <a:cubicBezTo>
                    <a:pt x="3300" y="5340"/>
                    <a:pt x="3226" y="5344"/>
                    <a:pt x="3156" y="5351"/>
                  </a:cubicBezTo>
                  <a:cubicBezTo>
                    <a:pt x="1830" y="5534"/>
                    <a:pt x="229" y="6815"/>
                    <a:pt x="229" y="6815"/>
                  </a:cubicBezTo>
                  <a:cubicBezTo>
                    <a:pt x="229" y="6815"/>
                    <a:pt x="323" y="7244"/>
                    <a:pt x="1177" y="7244"/>
                  </a:cubicBezTo>
                  <a:cubicBezTo>
                    <a:pt x="1660" y="7244"/>
                    <a:pt x="2386" y="7107"/>
                    <a:pt x="3476" y="6678"/>
                  </a:cubicBezTo>
                  <a:cubicBezTo>
                    <a:pt x="3476" y="6678"/>
                    <a:pt x="6037" y="7272"/>
                    <a:pt x="7409" y="8736"/>
                  </a:cubicBezTo>
                  <a:cubicBezTo>
                    <a:pt x="8035" y="9414"/>
                    <a:pt x="8720" y="9675"/>
                    <a:pt x="9403" y="9675"/>
                  </a:cubicBezTo>
                  <a:cubicBezTo>
                    <a:pt x="11664" y="9675"/>
                    <a:pt x="13904" y="6815"/>
                    <a:pt x="13904" y="6815"/>
                  </a:cubicBezTo>
                  <a:lnTo>
                    <a:pt x="11754" y="2287"/>
                  </a:lnTo>
                  <a:cubicBezTo>
                    <a:pt x="11754" y="2287"/>
                    <a:pt x="10715" y="3354"/>
                    <a:pt x="9738" y="3354"/>
                  </a:cubicBezTo>
                  <a:cubicBezTo>
                    <a:pt x="9468" y="3354"/>
                    <a:pt x="9202" y="3273"/>
                    <a:pt x="8964" y="3065"/>
                  </a:cubicBezTo>
                  <a:cubicBezTo>
                    <a:pt x="7913" y="2104"/>
                    <a:pt x="5489" y="1"/>
                    <a:pt x="4437" y="1"/>
                  </a:cubicBezTo>
                  <a:close/>
                </a:path>
              </a:pathLst>
            </a:custGeom>
            <a:solidFill>
              <a:srgbClr val="B9595B"/>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 name="Google Shape;1747;p49">
              <a:extLst>
                <a:ext uri="{FF2B5EF4-FFF2-40B4-BE49-F238E27FC236}">
                  <a16:creationId xmlns="" xmlns:a16="http://schemas.microsoft.com/office/drawing/2014/main" id="{D607F3D6-E320-4B7F-BDE9-1442CFC18364}"/>
                </a:ext>
              </a:extLst>
            </p:cNvPr>
            <p:cNvSpPr/>
            <p:nvPr/>
          </p:nvSpPr>
          <p:spPr>
            <a:xfrm>
              <a:off x="2759648" y="2132653"/>
              <a:ext cx="173705" cy="66018"/>
            </a:xfrm>
            <a:custGeom>
              <a:avLst/>
              <a:gdLst/>
              <a:ahLst/>
              <a:cxnLst/>
              <a:rect l="l" t="t" r="r" b="b"/>
              <a:pathLst>
                <a:path w="10230" h="3888" extrusionOk="0">
                  <a:moveTo>
                    <a:pt x="4482" y="0"/>
                  </a:moveTo>
                  <a:cubicBezTo>
                    <a:pt x="3750" y="0"/>
                    <a:pt x="412" y="366"/>
                    <a:pt x="46" y="1006"/>
                  </a:cubicBezTo>
                  <a:cubicBezTo>
                    <a:pt x="0" y="1052"/>
                    <a:pt x="0" y="1098"/>
                    <a:pt x="46" y="1144"/>
                  </a:cubicBezTo>
                  <a:cubicBezTo>
                    <a:pt x="46" y="1144"/>
                    <a:pt x="92" y="1189"/>
                    <a:pt x="138" y="1189"/>
                  </a:cubicBezTo>
                  <a:cubicBezTo>
                    <a:pt x="299" y="1230"/>
                    <a:pt x="2978" y="1625"/>
                    <a:pt x="4396" y="1625"/>
                  </a:cubicBezTo>
                  <a:cubicBezTo>
                    <a:pt x="4588" y="1625"/>
                    <a:pt x="4757" y="1617"/>
                    <a:pt x="4894" y="1601"/>
                  </a:cubicBezTo>
                  <a:cubicBezTo>
                    <a:pt x="4940" y="1601"/>
                    <a:pt x="4985" y="1555"/>
                    <a:pt x="4985" y="1464"/>
                  </a:cubicBezTo>
                  <a:cubicBezTo>
                    <a:pt x="4985" y="1418"/>
                    <a:pt x="4894" y="1372"/>
                    <a:pt x="4848" y="1372"/>
                  </a:cubicBezTo>
                  <a:cubicBezTo>
                    <a:pt x="3339" y="1372"/>
                    <a:pt x="1875" y="1235"/>
                    <a:pt x="412" y="1006"/>
                  </a:cubicBezTo>
                  <a:cubicBezTo>
                    <a:pt x="1098" y="595"/>
                    <a:pt x="3568" y="229"/>
                    <a:pt x="4482" y="229"/>
                  </a:cubicBezTo>
                  <a:cubicBezTo>
                    <a:pt x="5260" y="229"/>
                    <a:pt x="7455" y="2195"/>
                    <a:pt x="8415" y="3019"/>
                  </a:cubicBezTo>
                  <a:lnTo>
                    <a:pt x="8690" y="3247"/>
                  </a:lnTo>
                  <a:cubicBezTo>
                    <a:pt x="9010" y="3567"/>
                    <a:pt x="9467" y="3842"/>
                    <a:pt x="9924" y="3888"/>
                  </a:cubicBezTo>
                  <a:cubicBezTo>
                    <a:pt x="10016" y="3888"/>
                    <a:pt x="10062" y="3888"/>
                    <a:pt x="10107" y="3842"/>
                  </a:cubicBezTo>
                  <a:cubicBezTo>
                    <a:pt x="10230" y="3801"/>
                    <a:pt x="10170" y="3652"/>
                    <a:pt x="10059" y="3652"/>
                  </a:cubicBezTo>
                  <a:cubicBezTo>
                    <a:pt x="10045" y="3652"/>
                    <a:pt x="10031" y="3654"/>
                    <a:pt x="10016" y="3659"/>
                  </a:cubicBezTo>
                  <a:cubicBezTo>
                    <a:pt x="10016" y="3659"/>
                    <a:pt x="9989" y="3669"/>
                    <a:pt x="9932" y="3669"/>
                  </a:cubicBezTo>
                  <a:cubicBezTo>
                    <a:pt x="9782" y="3669"/>
                    <a:pt x="9426" y="3597"/>
                    <a:pt x="8827" y="3064"/>
                  </a:cubicBezTo>
                  <a:lnTo>
                    <a:pt x="8552" y="2836"/>
                  </a:lnTo>
                  <a:cubicBezTo>
                    <a:pt x="6906" y="1372"/>
                    <a:pt x="5260" y="0"/>
                    <a:pt x="44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 name="Google Shape;1748;p49">
              <a:extLst>
                <a:ext uri="{FF2B5EF4-FFF2-40B4-BE49-F238E27FC236}">
                  <a16:creationId xmlns="" xmlns:a16="http://schemas.microsoft.com/office/drawing/2014/main" id="{01CB7790-9CE8-4406-8C6F-4D59CF9C1FE6}"/>
                </a:ext>
              </a:extLst>
            </p:cNvPr>
            <p:cNvSpPr/>
            <p:nvPr/>
          </p:nvSpPr>
          <p:spPr>
            <a:xfrm>
              <a:off x="2754214" y="2176088"/>
              <a:ext cx="136689" cy="42773"/>
            </a:xfrm>
            <a:custGeom>
              <a:avLst/>
              <a:gdLst/>
              <a:ahLst/>
              <a:cxnLst/>
              <a:rect l="l" t="t" r="r" b="b"/>
              <a:pathLst>
                <a:path w="8050" h="2519" extrusionOk="0">
                  <a:moveTo>
                    <a:pt x="3364" y="0"/>
                  </a:moveTo>
                  <a:cubicBezTo>
                    <a:pt x="2328" y="0"/>
                    <a:pt x="135" y="2017"/>
                    <a:pt x="46" y="2107"/>
                  </a:cubicBezTo>
                  <a:cubicBezTo>
                    <a:pt x="0" y="2153"/>
                    <a:pt x="0" y="2198"/>
                    <a:pt x="46" y="2244"/>
                  </a:cubicBezTo>
                  <a:cubicBezTo>
                    <a:pt x="229" y="2427"/>
                    <a:pt x="503" y="2519"/>
                    <a:pt x="778" y="2519"/>
                  </a:cubicBezTo>
                  <a:cubicBezTo>
                    <a:pt x="1372" y="2519"/>
                    <a:pt x="2287" y="2244"/>
                    <a:pt x="3796" y="1238"/>
                  </a:cubicBezTo>
                  <a:cubicBezTo>
                    <a:pt x="3842" y="1192"/>
                    <a:pt x="3842" y="1101"/>
                    <a:pt x="3796" y="1055"/>
                  </a:cubicBezTo>
                  <a:cubicBezTo>
                    <a:pt x="3773" y="1032"/>
                    <a:pt x="3739" y="1021"/>
                    <a:pt x="3705" y="1021"/>
                  </a:cubicBezTo>
                  <a:cubicBezTo>
                    <a:pt x="3670" y="1021"/>
                    <a:pt x="3636" y="1032"/>
                    <a:pt x="3613" y="1055"/>
                  </a:cubicBezTo>
                  <a:cubicBezTo>
                    <a:pt x="2139" y="2069"/>
                    <a:pt x="1263" y="2298"/>
                    <a:pt x="763" y="2298"/>
                  </a:cubicBezTo>
                  <a:cubicBezTo>
                    <a:pt x="519" y="2298"/>
                    <a:pt x="365" y="2244"/>
                    <a:pt x="275" y="2198"/>
                  </a:cubicBezTo>
                  <a:cubicBezTo>
                    <a:pt x="984" y="1578"/>
                    <a:pt x="2594" y="228"/>
                    <a:pt x="3318" y="228"/>
                  </a:cubicBezTo>
                  <a:cubicBezTo>
                    <a:pt x="3341" y="228"/>
                    <a:pt x="3363" y="229"/>
                    <a:pt x="3384" y="232"/>
                  </a:cubicBezTo>
                  <a:cubicBezTo>
                    <a:pt x="4345" y="323"/>
                    <a:pt x="7821" y="2290"/>
                    <a:pt x="7821" y="2290"/>
                  </a:cubicBezTo>
                  <a:cubicBezTo>
                    <a:pt x="7847" y="2303"/>
                    <a:pt x="7870" y="2309"/>
                    <a:pt x="7890" y="2309"/>
                  </a:cubicBezTo>
                  <a:cubicBezTo>
                    <a:pt x="7939" y="2309"/>
                    <a:pt x="7971" y="2277"/>
                    <a:pt x="8004" y="2244"/>
                  </a:cubicBezTo>
                  <a:cubicBezTo>
                    <a:pt x="8049" y="2198"/>
                    <a:pt x="8004" y="2107"/>
                    <a:pt x="7958" y="2061"/>
                  </a:cubicBezTo>
                  <a:cubicBezTo>
                    <a:pt x="7821" y="2016"/>
                    <a:pt x="4436" y="95"/>
                    <a:pt x="3430" y="3"/>
                  </a:cubicBezTo>
                  <a:cubicBezTo>
                    <a:pt x="3409" y="1"/>
                    <a:pt x="3387" y="0"/>
                    <a:pt x="33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 name="Google Shape;1749;p49">
              <a:extLst>
                <a:ext uri="{FF2B5EF4-FFF2-40B4-BE49-F238E27FC236}">
                  <a16:creationId xmlns="" xmlns:a16="http://schemas.microsoft.com/office/drawing/2014/main" id="{AC4A3194-6B5F-4AAE-A96C-AA41439CB3F8}"/>
                </a:ext>
              </a:extLst>
            </p:cNvPr>
            <p:cNvSpPr/>
            <p:nvPr/>
          </p:nvSpPr>
          <p:spPr>
            <a:xfrm>
              <a:off x="2757322" y="2208944"/>
              <a:ext cx="281902" cy="92235"/>
            </a:xfrm>
            <a:custGeom>
              <a:avLst/>
              <a:gdLst/>
              <a:ahLst/>
              <a:cxnLst/>
              <a:rect l="l" t="t" r="r" b="b"/>
              <a:pathLst>
                <a:path w="16602" h="5432" extrusionOk="0">
                  <a:moveTo>
                    <a:pt x="16487" y="1"/>
                  </a:moveTo>
                  <a:cubicBezTo>
                    <a:pt x="16464" y="1"/>
                    <a:pt x="16441" y="12"/>
                    <a:pt x="16418" y="35"/>
                  </a:cubicBezTo>
                  <a:cubicBezTo>
                    <a:pt x="16373" y="35"/>
                    <a:pt x="14269" y="1864"/>
                    <a:pt x="13583" y="2504"/>
                  </a:cubicBezTo>
                  <a:lnTo>
                    <a:pt x="13217" y="2825"/>
                  </a:lnTo>
                  <a:cubicBezTo>
                    <a:pt x="12485" y="3556"/>
                    <a:pt x="11251" y="4745"/>
                    <a:pt x="9879" y="5111"/>
                  </a:cubicBezTo>
                  <a:cubicBezTo>
                    <a:pt x="9662" y="5171"/>
                    <a:pt x="9456" y="5198"/>
                    <a:pt x="9260" y="5198"/>
                  </a:cubicBezTo>
                  <a:cubicBezTo>
                    <a:pt x="8258" y="5198"/>
                    <a:pt x="7518" y="4496"/>
                    <a:pt x="6906" y="3922"/>
                  </a:cubicBezTo>
                  <a:cubicBezTo>
                    <a:pt x="6723" y="3739"/>
                    <a:pt x="6540" y="3602"/>
                    <a:pt x="6403" y="3465"/>
                  </a:cubicBezTo>
                  <a:cubicBezTo>
                    <a:pt x="5534" y="2916"/>
                    <a:pt x="4573" y="2504"/>
                    <a:pt x="3613" y="2230"/>
                  </a:cubicBezTo>
                  <a:cubicBezTo>
                    <a:pt x="3659" y="2184"/>
                    <a:pt x="3659" y="2093"/>
                    <a:pt x="3659" y="2047"/>
                  </a:cubicBezTo>
                  <a:cubicBezTo>
                    <a:pt x="3613" y="2001"/>
                    <a:pt x="3522" y="2001"/>
                    <a:pt x="3476" y="2001"/>
                  </a:cubicBezTo>
                  <a:cubicBezTo>
                    <a:pt x="2927" y="2276"/>
                    <a:pt x="2333" y="2504"/>
                    <a:pt x="1692" y="2687"/>
                  </a:cubicBezTo>
                  <a:cubicBezTo>
                    <a:pt x="1393" y="2778"/>
                    <a:pt x="1153" y="2814"/>
                    <a:pt x="960" y="2814"/>
                  </a:cubicBezTo>
                  <a:cubicBezTo>
                    <a:pt x="477" y="2814"/>
                    <a:pt x="294" y="2590"/>
                    <a:pt x="229" y="2459"/>
                  </a:cubicBezTo>
                  <a:cubicBezTo>
                    <a:pt x="1006" y="1727"/>
                    <a:pt x="2012" y="1270"/>
                    <a:pt x="3064" y="1087"/>
                  </a:cubicBezTo>
                  <a:cubicBezTo>
                    <a:pt x="3121" y="1083"/>
                    <a:pt x="3178" y="1081"/>
                    <a:pt x="3237" y="1081"/>
                  </a:cubicBezTo>
                  <a:cubicBezTo>
                    <a:pt x="4711" y="1081"/>
                    <a:pt x="6952" y="2139"/>
                    <a:pt x="6952" y="2139"/>
                  </a:cubicBezTo>
                  <a:cubicBezTo>
                    <a:pt x="6997" y="2139"/>
                    <a:pt x="7089" y="2139"/>
                    <a:pt x="7089" y="2047"/>
                  </a:cubicBezTo>
                  <a:cubicBezTo>
                    <a:pt x="7135" y="2001"/>
                    <a:pt x="7089" y="1956"/>
                    <a:pt x="7043" y="1910"/>
                  </a:cubicBezTo>
                  <a:cubicBezTo>
                    <a:pt x="6957" y="1867"/>
                    <a:pt x="4835" y="847"/>
                    <a:pt x="3328" y="847"/>
                  </a:cubicBezTo>
                  <a:cubicBezTo>
                    <a:pt x="3238" y="847"/>
                    <a:pt x="3150" y="850"/>
                    <a:pt x="3064" y="858"/>
                  </a:cubicBezTo>
                  <a:cubicBezTo>
                    <a:pt x="1921" y="1041"/>
                    <a:pt x="869" y="1590"/>
                    <a:pt x="46" y="2367"/>
                  </a:cubicBezTo>
                  <a:cubicBezTo>
                    <a:pt x="0" y="2413"/>
                    <a:pt x="0" y="2459"/>
                    <a:pt x="0" y="2504"/>
                  </a:cubicBezTo>
                  <a:cubicBezTo>
                    <a:pt x="159" y="2822"/>
                    <a:pt x="490" y="3071"/>
                    <a:pt x="844" y="3071"/>
                  </a:cubicBezTo>
                  <a:cubicBezTo>
                    <a:pt x="898" y="3071"/>
                    <a:pt x="952" y="3065"/>
                    <a:pt x="1006" y="3053"/>
                  </a:cubicBezTo>
                  <a:cubicBezTo>
                    <a:pt x="1281" y="3053"/>
                    <a:pt x="1555" y="3007"/>
                    <a:pt x="1829" y="2916"/>
                  </a:cubicBezTo>
                  <a:cubicBezTo>
                    <a:pt x="2607" y="2687"/>
                    <a:pt x="3064" y="2504"/>
                    <a:pt x="3293" y="2413"/>
                  </a:cubicBezTo>
                  <a:cubicBezTo>
                    <a:pt x="3339" y="2413"/>
                    <a:pt x="5488" y="3053"/>
                    <a:pt x="6266" y="3648"/>
                  </a:cubicBezTo>
                  <a:cubicBezTo>
                    <a:pt x="6403" y="3739"/>
                    <a:pt x="6586" y="3922"/>
                    <a:pt x="6723" y="4059"/>
                  </a:cubicBezTo>
                  <a:cubicBezTo>
                    <a:pt x="7363" y="4654"/>
                    <a:pt x="8186" y="5431"/>
                    <a:pt x="9284" y="5431"/>
                  </a:cubicBezTo>
                  <a:cubicBezTo>
                    <a:pt x="9513" y="5386"/>
                    <a:pt x="9741" y="5386"/>
                    <a:pt x="9924" y="5340"/>
                  </a:cubicBezTo>
                  <a:cubicBezTo>
                    <a:pt x="11388" y="4928"/>
                    <a:pt x="12668" y="3739"/>
                    <a:pt x="13400" y="3007"/>
                  </a:cubicBezTo>
                  <a:lnTo>
                    <a:pt x="13766" y="2642"/>
                  </a:lnTo>
                  <a:cubicBezTo>
                    <a:pt x="14406" y="2047"/>
                    <a:pt x="16556" y="218"/>
                    <a:pt x="16556" y="218"/>
                  </a:cubicBezTo>
                  <a:cubicBezTo>
                    <a:pt x="16601" y="126"/>
                    <a:pt x="16601" y="81"/>
                    <a:pt x="16556" y="35"/>
                  </a:cubicBezTo>
                  <a:cubicBezTo>
                    <a:pt x="16533" y="12"/>
                    <a:pt x="16510" y="1"/>
                    <a:pt x="164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 name="Google Shape;1750;p49">
              <a:extLst>
                <a:ext uri="{FF2B5EF4-FFF2-40B4-BE49-F238E27FC236}">
                  <a16:creationId xmlns="" xmlns:a16="http://schemas.microsoft.com/office/drawing/2014/main" id="{9BFC1E73-0B3D-49C3-A470-9553523D2E37}"/>
                </a:ext>
              </a:extLst>
            </p:cNvPr>
            <p:cNvSpPr/>
            <p:nvPr/>
          </p:nvSpPr>
          <p:spPr>
            <a:xfrm>
              <a:off x="2070073" y="1561106"/>
              <a:ext cx="1247928" cy="642999"/>
            </a:xfrm>
            <a:custGeom>
              <a:avLst/>
              <a:gdLst/>
              <a:ahLst/>
              <a:cxnLst/>
              <a:rect l="l" t="t" r="r" b="b"/>
              <a:pathLst>
                <a:path w="73494" h="37868" extrusionOk="0">
                  <a:moveTo>
                    <a:pt x="45505" y="1"/>
                  </a:moveTo>
                  <a:lnTo>
                    <a:pt x="36770" y="16007"/>
                  </a:lnTo>
                  <a:lnTo>
                    <a:pt x="28309" y="275"/>
                  </a:lnTo>
                  <a:lnTo>
                    <a:pt x="23416" y="1876"/>
                  </a:lnTo>
                  <a:cubicBezTo>
                    <a:pt x="23416" y="1876"/>
                    <a:pt x="10976" y="12760"/>
                    <a:pt x="5488" y="18248"/>
                  </a:cubicBezTo>
                  <a:cubicBezTo>
                    <a:pt x="0" y="23690"/>
                    <a:pt x="3247" y="27120"/>
                    <a:pt x="3247" y="27120"/>
                  </a:cubicBezTo>
                  <a:lnTo>
                    <a:pt x="15275" y="37868"/>
                  </a:lnTo>
                  <a:lnTo>
                    <a:pt x="20763" y="32380"/>
                  </a:lnTo>
                  <a:lnTo>
                    <a:pt x="12531" y="23599"/>
                  </a:lnTo>
                  <a:lnTo>
                    <a:pt x="25428" y="12806"/>
                  </a:lnTo>
                  <a:lnTo>
                    <a:pt x="25428" y="12806"/>
                  </a:lnTo>
                  <a:cubicBezTo>
                    <a:pt x="25368" y="28787"/>
                    <a:pt x="28119" y="31538"/>
                    <a:pt x="30021" y="31538"/>
                  </a:cubicBezTo>
                  <a:cubicBezTo>
                    <a:pt x="31020" y="31538"/>
                    <a:pt x="31785" y="30779"/>
                    <a:pt x="31785" y="30779"/>
                  </a:cubicBezTo>
                  <a:cubicBezTo>
                    <a:pt x="32440" y="31511"/>
                    <a:pt x="33106" y="31755"/>
                    <a:pt x="33702" y="31755"/>
                  </a:cubicBezTo>
                  <a:cubicBezTo>
                    <a:pt x="34895" y="31755"/>
                    <a:pt x="35809" y="30779"/>
                    <a:pt x="35809" y="30779"/>
                  </a:cubicBezTo>
                  <a:cubicBezTo>
                    <a:pt x="36450" y="31648"/>
                    <a:pt x="37247" y="31938"/>
                    <a:pt x="38027" y="31938"/>
                  </a:cubicBezTo>
                  <a:cubicBezTo>
                    <a:pt x="39585" y="31938"/>
                    <a:pt x="41069" y="30779"/>
                    <a:pt x="41069" y="30779"/>
                  </a:cubicBezTo>
                  <a:cubicBezTo>
                    <a:pt x="41770" y="31602"/>
                    <a:pt x="42588" y="31877"/>
                    <a:pt x="43367" y="31877"/>
                  </a:cubicBezTo>
                  <a:cubicBezTo>
                    <a:pt x="44926" y="31877"/>
                    <a:pt x="46328" y="30779"/>
                    <a:pt x="46328" y="30779"/>
                  </a:cubicBezTo>
                  <a:cubicBezTo>
                    <a:pt x="46503" y="30838"/>
                    <a:pt x="46668" y="30867"/>
                    <a:pt x="46825" y="30867"/>
                  </a:cubicBezTo>
                  <a:cubicBezTo>
                    <a:pt x="50764" y="30867"/>
                    <a:pt x="49072" y="12761"/>
                    <a:pt x="49072" y="12760"/>
                  </a:cubicBezTo>
                  <a:lnTo>
                    <a:pt x="49072" y="12760"/>
                  </a:lnTo>
                  <a:lnTo>
                    <a:pt x="62197" y="23553"/>
                  </a:lnTo>
                  <a:lnTo>
                    <a:pt x="54286" y="32334"/>
                  </a:lnTo>
                  <a:lnTo>
                    <a:pt x="60139" y="36953"/>
                  </a:lnTo>
                  <a:cubicBezTo>
                    <a:pt x="73493" y="25977"/>
                    <a:pt x="72396" y="24834"/>
                    <a:pt x="71207" y="21770"/>
                  </a:cubicBezTo>
                  <a:cubicBezTo>
                    <a:pt x="70018" y="18660"/>
                    <a:pt x="50810" y="2379"/>
                    <a:pt x="50810" y="2379"/>
                  </a:cubicBezTo>
                  <a:lnTo>
                    <a:pt x="45505"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 name="Google Shape;1751;p49">
              <a:extLst>
                <a:ext uri="{FF2B5EF4-FFF2-40B4-BE49-F238E27FC236}">
                  <a16:creationId xmlns="" xmlns:a16="http://schemas.microsoft.com/office/drawing/2014/main" id="{0DC7C308-7643-4497-95AD-770E263FFB93}"/>
                </a:ext>
              </a:extLst>
            </p:cNvPr>
            <p:cNvSpPr/>
            <p:nvPr/>
          </p:nvSpPr>
          <p:spPr>
            <a:xfrm>
              <a:off x="2629955" y="1686605"/>
              <a:ext cx="128929" cy="94290"/>
            </a:xfrm>
            <a:custGeom>
              <a:avLst/>
              <a:gdLst/>
              <a:ahLst/>
              <a:cxnLst/>
              <a:rect l="l" t="t" r="r" b="b"/>
              <a:pathLst>
                <a:path w="7593" h="5553" extrusionOk="0">
                  <a:moveTo>
                    <a:pt x="185" y="0"/>
                  </a:moveTo>
                  <a:cubicBezTo>
                    <a:pt x="138" y="0"/>
                    <a:pt x="80" y="43"/>
                    <a:pt x="47" y="110"/>
                  </a:cubicBezTo>
                  <a:cubicBezTo>
                    <a:pt x="1" y="156"/>
                    <a:pt x="47" y="247"/>
                    <a:pt x="92" y="293"/>
                  </a:cubicBezTo>
                  <a:cubicBezTo>
                    <a:pt x="2059" y="1299"/>
                    <a:pt x="3385" y="3265"/>
                    <a:pt x="3660" y="5461"/>
                  </a:cubicBezTo>
                  <a:lnTo>
                    <a:pt x="3660" y="5506"/>
                  </a:lnTo>
                  <a:lnTo>
                    <a:pt x="3660" y="5552"/>
                  </a:lnTo>
                  <a:lnTo>
                    <a:pt x="3888" y="5552"/>
                  </a:lnTo>
                  <a:cubicBezTo>
                    <a:pt x="3888" y="5529"/>
                    <a:pt x="3888" y="5529"/>
                    <a:pt x="3888" y="5529"/>
                  </a:cubicBezTo>
                  <a:cubicBezTo>
                    <a:pt x="3888" y="5529"/>
                    <a:pt x="3888" y="5529"/>
                    <a:pt x="3888" y="5506"/>
                  </a:cubicBezTo>
                  <a:lnTo>
                    <a:pt x="3888" y="5461"/>
                  </a:lnTo>
                  <a:cubicBezTo>
                    <a:pt x="4117" y="3265"/>
                    <a:pt x="5443" y="1345"/>
                    <a:pt x="7410" y="293"/>
                  </a:cubicBezTo>
                  <a:cubicBezTo>
                    <a:pt x="7501" y="293"/>
                    <a:pt x="7593" y="201"/>
                    <a:pt x="7593" y="110"/>
                  </a:cubicBezTo>
                  <a:cubicBezTo>
                    <a:pt x="7559" y="43"/>
                    <a:pt x="7501" y="0"/>
                    <a:pt x="7437" y="0"/>
                  </a:cubicBezTo>
                  <a:cubicBezTo>
                    <a:pt x="7413" y="0"/>
                    <a:pt x="7388" y="6"/>
                    <a:pt x="7364" y="18"/>
                  </a:cubicBezTo>
                  <a:cubicBezTo>
                    <a:pt x="5580" y="979"/>
                    <a:pt x="4300" y="2579"/>
                    <a:pt x="3797" y="4546"/>
                  </a:cubicBezTo>
                  <a:cubicBezTo>
                    <a:pt x="3339" y="2579"/>
                    <a:pt x="2013" y="933"/>
                    <a:pt x="230" y="18"/>
                  </a:cubicBezTo>
                  <a:cubicBezTo>
                    <a:pt x="217" y="6"/>
                    <a:pt x="202" y="0"/>
                    <a:pt x="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 name="Google Shape;1752;p49">
              <a:extLst>
                <a:ext uri="{FF2B5EF4-FFF2-40B4-BE49-F238E27FC236}">
                  <a16:creationId xmlns="" xmlns:a16="http://schemas.microsoft.com/office/drawing/2014/main" id="{30B6082E-986D-4FB2-BBFD-B6CFB18BB53B}"/>
                </a:ext>
              </a:extLst>
            </p:cNvPr>
            <p:cNvSpPr/>
            <p:nvPr/>
          </p:nvSpPr>
          <p:spPr>
            <a:xfrm>
              <a:off x="2887779" y="1065494"/>
              <a:ext cx="90741" cy="115905"/>
            </a:xfrm>
            <a:custGeom>
              <a:avLst/>
              <a:gdLst/>
              <a:ahLst/>
              <a:cxnLst/>
              <a:rect l="l" t="t" r="r" b="b"/>
              <a:pathLst>
                <a:path w="5344" h="6826" extrusionOk="0">
                  <a:moveTo>
                    <a:pt x="2778" y="1"/>
                  </a:moveTo>
                  <a:cubicBezTo>
                    <a:pt x="686" y="1"/>
                    <a:pt x="686" y="2297"/>
                    <a:pt x="686" y="2297"/>
                  </a:cubicBezTo>
                  <a:lnTo>
                    <a:pt x="0" y="6825"/>
                  </a:lnTo>
                  <a:cubicBezTo>
                    <a:pt x="15" y="6825"/>
                    <a:pt x="29" y="6825"/>
                    <a:pt x="44" y="6825"/>
                  </a:cubicBezTo>
                  <a:cubicBezTo>
                    <a:pt x="4261" y="6825"/>
                    <a:pt x="5343" y="193"/>
                    <a:pt x="3019" y="11"/>
                  </a:cubicBezTo>
                  <a:cubicBezTo>
                    <a:pt x="2935" y="4"/>
                    <a:pt x="2855" y="1"/>
                    <a:pt x="27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 name="Google Shape;1753;p49">
              <a:extLst>
                <a:ext uri="{FF2B5EF4-FFF2-40B4-BE49-F238E27FC236}">
                  <a16:creationId xmlns="" xmlns:a16="http://schemas.microsoft.com/office/drawing/2014/main" id="{6F0D1EF7-C9E2-4ACD-9E68-EAD21366FA72}"/>
                </a:ext>
              </a:extLst>
            </p:cNvPr>
            <p:cNvSpPr/>
            <p:nvPr/>
          </p:nvSpPr>
          <p:spPr>
            <a:xfrm>
              <a:off x="2904861" y="1074086"/>
              <a:ext cx="49717" cy="87888"/>
            </a:xfrm>
            <a:custGeom>
              <a:avLst/>
              <a:gdLst/>
              <a:ahLst/>
              <a:cxnLst/>
              <a:rect l="l" t="t" r="r" b="b"/>
              <a:pathLst>
                <a:path w="2928" h="5176" extrusionOk="0">
                  <a:moveTo>
                    <a:pt x="1753" y="1"/>
                  </a:moveTo>
                  <a:cubicBezTo>
                    <a:pt x="993" y="1"/>
                    <a:pt x="450" y="701"/>
                    <a:pt x="412" y="739"/>
                  </a:cubicBezTo>
                  <a:cubicBezTo>
                    <a:pt x="344" y="807"/>
                    <a:pt x="428" y="926"/>
                    <a:pt x="513" y="926"/>
                  </a:cubicBezTo>
                  <a:cubicBezTo>
                    <a:pt x="542" y="926"/>
                    <a:pt x="572" y="912"/>
                    <a:pt x="595" y="877"/>
                  </a:cubicBezTo>
                  <a:cubicBezTo>
                    <a:pt x="595" y="877"/>
                    <a:pt x="1103" y="241"/>
                    <a:pt x="1749" y="241"/>
                  </a:cubicBezTo>
                  <a:cubicBezTo>
                    <a:pt x="1878" y="241"/>
                    <a:pt x="2013" y="267"/>
                    <a:pt x="2150" y="328"/>
                  </a:cubicBezTo>
                  <a:cubicBezTo>
                    <a:pt x="2241" y="374"/>
                    <a:pt x="2333" y="419"/>
                    <a:pt x="2379" y="511"/>
                  </a:cubicBezTo>
                  <a:cubicBezTo>
                    <a:pt x="1967" y="877"/>
                    <a:pt x="46" y="2615"/>
                    <a:pt x="0" y="5038"/>
                  </a:cubicBezTo>
                  <a:cubicBezTo>
                    <a:pt x="0" y="5130"/>
                    <a:pt x="46" y="5176"/>
                    <a:pt x="138" y="5176"/>
                  </a:cubicBezTo>
                  <a:cubicBezTo>
                    <a:pt x="183" y="5176"/>
                    <a:pt x="229" y="5130"/>
                    <a:pt x="229" y="5038"/>
                  </a:cubicBezTo>
                  <a:cubicBezTo>
                    <a:pt x="229" y="2752"/>
                    <a:pt x="2013" y="1151"/>
                    <a:pt x="2470" y="739"/>
                  </a:cubicBezTo>
                  <a:cubicBezTo>
                    <a:pt x="2516" y="831"/>
                    <a:pt x="2516" y="877"/>
                    <a:pt x="2516" y="968"/>
                  </a:cubicBezTo>
                  <a:cubicBezTo>
                    <a:pt x="2699" y="1974"/>
                    <a:pt x="2287" y="3712"/>
                    <a:pt x="1464" y="4398"/>
                  </a:cubicBezTo>
                  <a:cubicBezTo>
                    <a:pt x="1418" y="4444"/>
                    <a:pt x="1418" y="4535"/>
                    <a:pt x="1464" y="4581"/>
                  </a:cubicBezTo>
                  <a:cubicBezTo>
                    <a:pt x="1464" y="4581"/>
                    <a:pt x="1510" y="4627"/>
                    <a:pt x="1555" y="4627"/>
                  </a:cubicBezTo>
                  <a:lnTo>
                    <a:pt x="1647" y="4627"/>
                  </a:lnTo>
                  <a:cubicBezTo>
                    <a:pt x="2470" y="3804"/>
                    <a:pt x="2927" y="1929"/>
                    <a:pt x="2744" y="877"/>
                  </a:cubicBezTo>
                  <a:cubicBezTo>
                    <a:pt x="2744" y="739"/>
                    <a:pt x="2699" y="602"/>
                    <a:pt x="2607" y="465"/>
                  </a:cubicBezTo>
                  <a:cubicBezTo>
                    <a:pt x="2516" y="282"/>
                    <a:pt x="2379" y="145"/>
                    <a:pt x="2241" y="99"/>
                  </a:cubicBezTo>
                  <a:cubicBezTo>
                    <a:pt x="2071" y="30"/>
                    <a:pt x="1908" y="1"/>
                    <a:pt x="17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 name="Google Shape;1754;p49">
              <a:extLst>
                <a:ext uri="{FF2B5EF4-FFF2-40B4-BE49-F238E27FC236}">
                  <a16:creationId xmlns="" xmlns:a16="http://schemas.microsoft.com/office/drawing/2014/main" id="{6837F70C-C734-4B4A-8C5F-CE7EB7F45274}"/>
                </a:ext>
              </a:extLst>
            </p:cNvPr>
            <p:cNvSpPr/>
            <p:nvPr/>
          </p:nvSpPr>
          <p:spPr>
            <a:xfrm>
              <a:off x="2417331" y="1065494"/>
              <a:ext cx="91505" cy="115905"/>
            </a:xfrm>
            <a:custGeom>
              <a:avLst/>
              <a:gdLst/>
              <a:ahLst/>
              <a:cxnLst/>
              <a:rect l="l" t="t" r="r" b="b"/>
              <a:pathLst>
                <a:path w="5389" h="6826" extrusionOk="0">
                  <a:moveTo>
                    <a:pt x="2566" y="1"/>
                  </a:moveTo>
                  <a:cubicBezTo>
                    <a:pt x="2488" y="1"/>
                    <a:pt x="2408" y="4"/>
                    <a:pt x="2324" y="11"/>
                  </a:cubicBezTo>
                  <a:cubicBezTo>
                    <a:pt x="0" y="193"/>
                    <a:pt x="1082" y="6825"/>
                    <a:pt x="5345" y="6825"/>
                  </a:cubicBezTo>
                  <a:cubicBezTo>
                    <a:pt x="5359" y="6825"/>
                    <a:pt x="5374" y="6825"/>
                    <a:pt x="5389" y="6825"/>
                  </a:cubicBezTo>
                  <a:lnTo>
                    <a:pt x="4657" y="2297"/>
                  </a:lnTo>
                  <a:cubicBezTo>
                    <a:pt x="4657" y="2297"/>
                    <a:pt x="4657" y="1"/>
                    <a:pt x="25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 name="Google Shape;1755;p49">
              <a:extLst>
                <a:ext uri="{FF2B5EF4-FFF2-40B4-BE49-F238E27FC236}">
                  <a16:creationId xmlns="" xmlns:a16="http://schemas.microsoft.com/office/drawing/2014/main" id="{0AA5F2F7-93E9-46EA-A732-CCCA9B6C66DF}"/>
                </a:ext>
              </a:extLst>
            </p:cNvPr>
            <p:cNvSpPr/>
            <p:nvPr/>
          </p:nvSpPr>
          <p:spPr>
            <a:xfrm>
              <a:off x="2442037" y="1073746"/>
              <a:ext cx="49717" cy="87447"/>
            </a:xfrm>
            <a:custGeom>
              <a:avLst/>
              <a:gdLst/>
              <a:ahLst/>
              <a:cxnLst/>
              <a:rect l="l" t="t" r="r" b="b"/>
              <a:pathLst>
                <a:path w="2928" h="5150" extrusionOk="0">
                  <a:moveTo>
                    <a:pt x="1217" y="0"/>
                  </a:moveTo>
                  <a:cubicBezTo>
                    <a:pt x="1050" y="0"/>
                    <a:pt x="872" y="35"/>
                    <a:pt x="687" y="119"/>
                  </a:cubicBezTo>
                  <a:cubicBezTo>
                    <a:pt x="504" y="165"/>
                    <a:pt x="366" y="302"/>
                    <a:pt x="321" y="485"/>
                  </a:cubicBezTo>
                  <a:cubicBezTo>
                    <a:pt x="229" y="622"/>
                    <a:pt x="183" y="759"/>
                    <a:pt x="138" y="897"/>
                  </a:cubicBezTo>
                  <a:cubicBezTo>
                    <a:pt x="1" y="1949"/>
                    <a:pt x="458" y="3824"/>
                    <a:pt x="1281" y="4555"/>
                  </a:cubicBezTo>
                  <a:cubicBezTo>
                    <a:pt x="1304" y="4578"/>
                    <a:pt x="1315" y="4590"/>
                    <a:pt x="1327" y="4590"/>
                  </a:cubicBezTo>
                  <a:cubicBezTo>
                    <a:pt x="1338" y="4590"/>
                    <a:pt x="1350" y="4578"/>
                    <a:pt x="1373" y="4555"/>
                  </a:cubicBezTo>
                  <a:lnTo>
                    <a:pt x="1464" y="4555"/>
                  </a:lnTo>
                  <a:cubicBezTo>
                    <a:pt x="1510" y="4464"/>
                    <a:pt x="1510" y="4418"/>
                    <a:pt x="1464" y="4372"/>
                  </a:cubicBezTo>
                  <a:cubicBezTo>
                    <a:pt x="687" y="3686"/>
                    <a:pt x="229" y="1903"/>
                    <a:pt x="412" y="942"/>
                  </a:cubicBezTo>
                  <a:cubicBezTo>
                    <a:pt x="412" y="851"/>
                    <a:pt x="412" y="759"/>
                    <a:pt x="458" y="714"/>
                  </a:cubicBezTo>
                  <a:cubicBezTo>
                    <a:pt x="915" y="1125"/>
                    <a:pt x="2653" y="2726"/>
                    <a:pt x="2699" y="5013"/>
                  </a:cubicBezTo>
                  <a:cubicBezTo>
                    <a:pt x="2699" y="5058"/>
                    <a:pt x="2745" y="5150"/>
                    <a:pt x="2790" y="5150"/>
                  </a:cubicBezTo>
                  <a:cubicBezTo>
                    <a:pt x="2882" y="5150"/>
                    <a:pt x="2927" y="5058"/>
                    <a:pt x="2927" y="5013"/>
                  </a:cubicBezTo>
                  <a:cubicBezTo>
                    <a:pt x="2882" y="2589"/>
                    <a:pt x="961" y="851"/>
                    <a:pt x="549" y="485"/>
                  </a:cubicBezTo>
                  <a:cubicBezTo>
                    <a:pt x="595" y="394"/>
                    <a:pt x="687" y="348"/>
                    <a:pt x="778" y="302"/>
                  </a:cubicBezTo>
                  <a:cubicBezTo>
                    <a:pt x="906" y="252"/>
                    <a:pt x="1032" y="231"/>
                    <a:pt x="1153" y="231"/>
                  </a:cubicBezTo>
                  <a:cubicBezTo>
                    <a:pt x="1811" y="231"/>
                    <a:pt x="2333" y="851"/>
                    <a:pt x="2333" y="851"/>
                  </a:cubicBezTo>
                  <a:cubicBezTo>
                    <a:pt x="2345" y="886"/>
                    <a:pt x="2368" y="900"/>
                    <a:pt x="2396" y="900"/>
                  </a:cubicBezTo>
                  <a:cubicBezTo>
                    <a:pt x="2475" y="900"/>
                    <a:pt x="2584" y="782"/>
                    <a:pt x="2516" y="714"/>
                  </a:cubicBezTo>
                  <a:cubicBezTo>
                    <a:pt x="2479" y="676"/>
                    <a:pt x="1955" y="0"/>
                    <a:pt x="12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 name="Google Shape;1756;p49">
              <a:extLst>
                <a:ext uri="{FF2B5EF4-FFF2-40B4-BE49-F238E27FC236}">
                  <a16:creationId xmlns="" xmlns:a16="http://schemas.microsoft.com/office/drawing/2014/main" id="{C0F904ED-B82C-474B-B312-EAFB5EC01B6D}"/>
                </a:ext>
              </a:extLst>
            </p:cNvPr>
            <p:cNvSpPr/>
            <p:nvPr/>
          </p:nvSpPr>
          <p:spPr>
            <a:xfrm>
              <a:off x="2492518" y="839694"/>
              <a:ext cx="411578" cy="531949"/>
            </a:xfrm>
            <a:custGeom>
              <a:avLst/>
              <a:gdLst/>
              <a:ahLst/>
              <a:cxnLst/>
              <a:rect l="l" t="t" r="r" b="b"/>
              <a:pathLst>
                <a:path w="24239" h="31328" extrusionOk="0">
                  <a:moveTo>
                    <a:pt x="12119" y="0"/>
                  </a:moveTo>
                  <a:cubicBezTo>
                    <a:pt x="3659" y="0"/>
                    <a:pt x="0" y="5991"/>
                    <a:pt x="0" y="13309"/>
                  </a:cubicBezTo>
                  <a:cubicBezTo>
                    <a:pt x="0" y="25062"/>
                    <a:pt x="7363" y="31328"/>
                    <a:pt x="12119" y="31328"/>
                  </a:cubicBezTo>
                  <a:cubicBezTo>
                    <a:pt x="17516" y="31328"/>
                    <a:pt x="24239" y="24330"/>
                    <a:pt x="24239" y="13309"/>
                  </a:cubicBezTo>
                  <a:cubicBezTo>
                    <a:pt x="24239" y="5991"/>
                    <a:pt x="21540" y="0"/>
                    <a:pt x="1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 name="Google Shape;1757;p49">
              <a:extLst>
                <a:ext uri="{FF2B5EF4-FFF2-40B4-BE49-F238E27FC236}">
                  <a16:creationId xmlns="" xmlns:a16="http://schemas.microsoft.com/office/drawing/2014/main" id="{EB20C00A-EA9E-4BD0-94DE-5B9925A35282}"/>
                </a:ext>
              </a:extLst>
            </p:cNvPr>
            <p:cNvSpPr/>
            <p:nvPr/>
          </p:nvSpPr>
          <p:spPr>
            <a:xfrm>
              <a:off x="2517360" y="1193014"/>
              <a:ext cx="142904" cy="132036"/>
            </a:xfrm>
            <a:custGeom>
              <a:avLst/>
              <a:gdLst/>
              <a:ahLst/>
              <a:cxnLst/>
              <a:rect l="l" t="t" r="r" b="b"/>
              <a:pathLst>
                <a:path w="8416" h="7776" extrusionOk="0">
                  <a:moveTo>
                    <a:pt x="2653" y="1"/>
                  </a:moveTo>
                  <a:cubicBezTo>
                    <a:pt x="1693" y="1"/>
                    <a:pt x="778" y="367"/>
                    <a:pt x="1" y="961"/>
                  </a:cubicBezTo>
                  <a:cubicBezTo>
                    <a:pt x="961" y="3568"/>
                    <a:pt x="2562" y="5901"/>
                    <a:pt x="4574" y="7776"/>
                  </a:cubicBezTo>
                  <a:cubicBezTo>
                    <a:pt x="8416" y="5809"/>
                    <a:pt x="6998" y="1"/>
                    <a:pt x="2699"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 name="Google Shape;1758;p49">
              <a:extLst>
                <a:ext uri="{FF2B5EF4-FFF2-40B4-BE49-F238E27FC236}">
                  <a16:creationId xmlns="" xmlns:a16="http://schemas.microsoft.com/office/drawing/2014/main" id="{CDFD3A95-2B20-40EE-B01D-030E3555B22C}"/>
                </a:ext>
              </a:extLst>
            </p:cNvPr>
            <p:cNvSpPr/>
            <p:nvPr/>
          </p:nvSpPr>
          <p:spPr>
            <a:xfrm>
              <a:off x="2739459" y="1193014"/>
              <a:ext cx="139796" cy="131255"/>
            </a:xfrm>
            <a:custGeom>
              <a:avLst/>
              <a:gdLst/>
              <a:ahLst/>
              <a:cxnLst/>
              <a:rect l="l" t="t" r="r" b="b"/>
              <a:pathLst>
                <a:path w="8233" h="7730" extrusionOk="0">
                  <a:moveTo>
                    <a:pt x="5763" y="1"/>
                  </a:moveTo>
                  <a:cubicBezTo>
                    <a:pt x="1464" y="1"/>
                    <a:pt x="0" y="5672"/>
                    <a:pt x="3750" y="7730"/>
                  </a:cubicBezTo>
                  <a:cubicBezTo>
                    <a:pt x="5763" y="5809"/>
                    <a:pt x="7318" y="3477"/>
                    <a:pt x="8232" y="870"/>
                  </a:cubicBezTo>
                  <a:cubicBezTo>
                    <a:pt x="7501" y="321"/>
                    <a:pt x="6632" y="1"/>
                    <a:pt x="5763"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 name="Google Shape;1759;p49">
              <a:extLst>
                <a:ext uri="{FF2B5EF4-FFF2-40B4-BE49-F238E27FC236}">
                  <a16:creationId xmlns="" xmlns:a16="http://schemas.microsoft.com/office/drawing/2014/main" id="{9CAAC574-7FDB-4F3F-95ED-7699648335DB}"/>
                </a:ext>
              </a:extLst>
            </p:cNvPr>
            <p:cNvSpPr/>
            <p:nvPr/>
          </p:nvSpPr>
          <p:spPr>
            <a:xfrm>
              <a:off x="2550760" y="1090522"/>
              <a:ext cx="27185" cy="50482"/>
            </a:xfrm>
            <a:custGeom>
              <a:avLst/>
              <a:gdLst/>
              <a:ahLst/>
              <a:cxnLst/>
              <a:rect l="l" t="t" r="r" b="b"/>
              <a:pathLst>
                <a:path w="1601" h="2973" extrusionOk="0">
                  <a:moveTo>
                    <a:pt x="778" y="0"/>
                  </a:moveTo>
                  <a:cubicBezTo>
                    <a:pt x="366" y="0"/>
                    <a:pt x="0" y="640"/>
                    <a:pt x="0" y="1464"/>
                  </a:cubicBezTo>
                  <a:cubicBezTo>
                    <a:pt x="0" y="2287"/>
                    <a:pt x="366" y="2973"/>
                    <a:pt x="778" y="2973"/>
                  </a:cubicBezTo>
                  <a:cubicBezTo>
                    <a:pt x="1235" y="2973"/>
                    <a:pt x="1601" y="2287"/>
                    <a:pt x="1601" y="1464"/>
                  </a:cubicBezTo>
                  <a:cubicBezTo>
                    <a:pt x="1601" y="640"/>
                    <a:pt x="1235" y="0"/>
                    <a:pt x="7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 name="Google Shape;1760;p49">
              <a:extLst>
                <a:ext uri="{FF2B5EF4-FFF2-40B4-BE49-F238E27FC236}">
                  <a16:creationId xmlns="" xmlns:a16="http://schemas.microsoft.com/office/drawing/2014/main" id="{78322963-F3E7-402F-A3FB-F5C2BC3939FE}"/>
                </a:ext>
              </a:extLst>
            </p:cNvPr>
            <p:cNvSpPr/>
            <p:nvPr/>
          </p:nvSpPr>
          <p:spPr>
            <a:xfrm>
              <a:off x="2539876" y="1027968"/>
              <a:ext cx="52944" cy="16742"/>
            </a:xfrm>
            <a:custGeom>
              <a:avLst/>
              <a:gdLst/>
              <a:ahLst/>
              <a:cxnLst/>
              <a:rect l="l" t="t" r="r" b="b"/>
              <a:pathLst>
                <a:path w="3118" h="986" extrusionOk="0">
                  <a:moveTo>
                    <a:pt x="1727" y="1"/>
                  </a:moveTo>
                  <a:cubicBezTo>
                    <a:pt x="1114" y="1"/>
                    <a:pt x="514" y="226"/>
                    <a:pt x="47" y="666"/>
                  </a:cubicBezTo>
                  <a:cubicBezTo>
                    <a:pt x="1" y="711"/>
                    <a:pt x="1" y="849"/>
                    <a:pt x="47" y="894"/>
                  </a:cubicBezTo>
                  <a:cubicBezTo>
                    <a:pt x="92" y="940"/>
                    <a:pt x="138" y="940"/>
                    <a:pt x="184" y="986"/>
                  </a:cubicBezTo>
                  <a:cubicBezTo>
                    <a:pt x="230" y="940"/>
                    <a:pt x="275" y="940"/>
                    <a:pt x="275" y="894"/>
                  </a:cubicBezTo>
                  <a:cubicBezTo>
                    <a:pt x="695" y="530"/>
                    <a:pt x="1219" y="338"/>
                    <a:pt x="1750" y="338"/>
                  </a:cubicBezTo>
                  <a:cubicBezTo>
                    <a:pt x="2086" y="338"/>
                    <a:pt x="2426" y="415"/>
                    <a:pt x="2745" y="574"/>
                  </a:cubicBezTo>
                  <a:cubicBezTo>
                    <a:pt x="2784" y="598"/>
                    <a:pt x="2822" y="608"/>
                    <a:pt x="2857" y="608"/>
                  </a:cubicBezTo>
                  <a:cubicBezTo>
                    <a:pt x="3024" y="608"/>
                    <a:pt x="3117" y="376"/>
                    <a:pt x="2928" y="300"/>
                  </a:cubicBezTo>
                  <a:cubicBezTo>
                    <a:pt x="2545" y="99"/>
                    <a:pt x="2133" y="1"/>
                    <a:pt x="1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 name="Google Shape;1761;p49">
              <a:extLst>
                <a:ext uri="{FF2B5EF4-FFF2-40B4-BE49-F238E27FC236}">
                  <a16:creationId xmlns="" xmlns:a16="http://schemas.microsoft.com/office/drawing/2014/main" id="{BA28F9FF-78A4-46D4-9881-6470F74782B3}"/>
                </a:ext>
              </a:extLst>
            </p:cNvPr>
            <p:cNvSpPr/>
            <p:nvPr/>
          </p:nvSpPr>
          <p:spPr>
            <a:xfrm>
              <a:off x="2805460" y="1090522"/>
              <a:ext cx="27202" cy="50482"/>
            </a:xfrm>
            <a:custGeom>
              <a:avLst/>
              <a:gdLst/>
              <a:ahLst/>
              <a:cxnLst/>
              <a:rect l="l" t="t" r="r" b="b"/>
              <a:pathLst>
                <a:path w="1602" h="2973" extrusionOk="0">
                  <a:moveTo>
                    <a:pt x="778" y="0"/>
                  </a:moveTo>
                  <a:cubicBezTo>
                    <a:pt x="321" y="0"/>
                    <a:pt x="1" y="640"/>
                    <a:pt x="1" y="1464"/>
                  </a:cubicBezTo>
                  <a:cubicBezTo>
                    <a:pt x="1" y="2287"/>
                    <a:pt x="321" y="2973"/>
                    <a:pt x="778" y="2973"/>
                  </a:cubicBezTo>
                  <a:cubicBezTo>
                    <a:pt x="1235" y="2973"/>
                    <a:pt x="1601" y="2287"/>
                    <a:pt x="1601" y="1464"/>
                  </a:cubicBezTo>
                  <a:cubicBezTo>
                    <a:pt x="1601" y="640"/>
                    <a:pt x="1235" y="0"/>
                    <a:pt x="7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 name="Google Shape;1762;p49">
              <a:extLst>
                <a:ext uri="{FF2B5EF4-FFF2-40B4-BE49-F238E27FC236}">
                  <a16:creationId xmlns="" xmlns:a16="http://schemas.microsoft.com/office/drawing/2014/main" id="{81C32E67-5B88-4F2F-AED1-8648C83F1786}"/>
                </a:ext>
              </a:extLst>
            </p:cNvPr>
            <p:cNvSpPr/>
            <p:nvPr/>
          </p:nvSpPr>
          <p:spPr>
            <a:xfrm>
              <a:off x="2789821" y="1027968"/>
              <a:ext cx="52927" cy="16742"/>
            </a:xfrm>
            <a:custGeom>
              <a:avLst/>
              <a:gdLst/>
              <a:ahLst/>
              <a:cxnLst/>
              <a:rect l="l" t="t" r="r" b="b"/>
              <a:pathLst>
                <a:path w="3117" h="986" extrusionOk="0">
                  <a:moveTo>
                    <a:pt x="1391" y="1"/>
                  </a:moveTo>
                  <a:cubicBezTo>
                    <a:pt x="984" y="1"/>
                    <a:pt x="573" y="99"/>
                    <a:pt x="190" y="300"/>
                  </a:cubicBezTo>
                  <a:cubicBezTo>
                    <a:pt x="1" y="376"/>
                    <a:pt x="93" y="608"/>
                    <a:pt x="261" y="608"/>
                  </a:cubicBezTo>
                  <a:cubicBezTo>
                    <a:pt x="295" y="608"/>
                    <a:pt x="333" y="598"/>
                    <a:pt x="373" y="574"/>
                  </a:cubicBezTo>
                  <a:cubicBezTo>
                    <a:pt x="692" y="415"/>
                    <a:pt x="1031" y="338"/>
                    <a:pt x="1368" y="338"/>
                  </a:cubicBezTo>
                  <a:cubicBezTo>
                    <a:pt x="1899" y="338"/>
                    <a:pt x="2422" y="530"/>
                    <a:pt x="2842" y="894"/>
                  </a:cubicBezTo>
                  <a:cubicBezTo>
                    <a:pt x="2842" y="940"/>
                    <a:pt x="2888" y="940"/>
                    <a:pt x="2934" y="986"/>
                  </a:cubicBezTo>
                  <a:cubicBezTo>
                    <a:pt x="2980" y="940"/>
                    <a:pt x="3025" y="940"/>
                    <a:pt x="3071" y="894"/>
                  </a:cubicBezTo>
                  <a:cubicBezTo>
                    <a:pt x="3117" y="849"/>
                    <a:pt x="3117" y="711"/>
                    <a:pt x="3071" y="666"/>
                  </a:cubicBezTo>
                  <a:cubicBezTo>
                    <a:pt x="2603" y="226"/>
                    <a:pt x="2003" y="1"/>
                    <a:pt x="13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 name="Google Shape;1763;p49">
              <a:extLst>
                <a:ext uri="{FF2B5EF4-FFF2-40B4-BE49-F238E27FC236}">
                  <a16:creationId xmlns="" xmlns:a16="http://schemas.microsoft.com/office/drawing/2014/main" id="{A8128308-7456-4794-BA39-965D121B98C0}"/>
                </a:ext>
              </a:extLst>
            </p:cNvPr>
            <p:cNvSpPr/>
            <p:nvPr/>
          </p:nvSpPr>
          <p:spPr>
            <a:xfrm>
              <a:off x="2685870" y="1023927"/>
              <a:ext cx="51280" cy="187748"/>
            </a:xfrm>
            <a:custGeom>
              <a:avLst/>
              <a:gdLst/>
              <a:ahLst/>
              <a:cxnLst/>
              <a:rect l="l" t="t" r="r" b="b"/>
              <a:pathLst>
                <a:path w="3020" h="11057" extrusionOk="0">
                  <a:moveTo>
                    <a:pt x="229" y="0"/>
                  </a:moveTo>
                  <a:cubicBezTo>
                    <a:pt x="138" y="0"/>
                    <a:pt x="46" y="58"/>
                    <a:pt x="46" y="172"/>
                  </a:cubicBezTo>
                  <a:lnTo>
                    <a:pt x="46" y="8541"/>
                  </a:lnTo>
                  <a:cubicBezTo>
                    <a:pt x="46" y="8633"/>
                    <a:pt x="138" y="8724"/>
                    <a:pt x="229" y="8724"/>
                  </a:cubicBezTo>
                  <a:lnTo>
                    <a:pt x="2379" y="8816"/>
                  </a:lnTo>
                  <a:lnTo>
                    <a:pt x="92" y="10736"/>
                  </a:lnTo>
                  <a:cubicBezTo>
                    <a:pt x="1" y="10782"/>
                    <a:pt x="1" y="10919"/>
                    <a:pt x="92" y="10965"/>
                  </a:cubicBezTo>
                  <a:cubicBezTo>
                    <a:pt x="138" y="11011"/>
                    <a:pt x="184" y="11011"/>
                    <a:pt x="229" y="11057"/>
                  </a:cubicBezTo>
                  <a:cubicBezTo>
                    <a:pt x="275" y="11011"/>
                    <a:pt x="275" y="11011"/>
                    <a:pt x="321" y="10965"/>
                  </a:cubicBezTo>
                  <a:lnTo>
                    <a:pt x="2928" y="8770"/>
                  </a:lnTo>
                  <a:cubicBezTo>
                    <a:pt x="3019" y="8724"/>
                    <a:pt x="3019" y="8633"/>
                    <a:pt x="3019" y="8587"/>
                  </a:cubicBezTo>
                  <a:cubicBezTo>
                    <a:pt x="2973" y="8495"/>
                    <a:pt x="2928" y="8450"/>
                    <a:pt x="2836" y="8450"/>
                  </a:cubicBezTo>
                  <a:lnTo>
                    <a:pt x="412" y="8358"/>
                  </a:lnTo>
                  <a:lnTo>
                    <a:pt x="412" y="172"/>
                  </a:lnTo>
                  <a:cubicBezTo>
                    <a:pt x="412" y="58"/>
                    <a:pt x="321" y="0"/>
                    <a:pt x="2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 name="Google Shape;1764;p49">
              <a:extLst>
                <a:ext uri="{FF2B5EF4-FFF2-40B4-BE49-F238E27FC236}">
                  <a16:creationId xmlns="" xmlns:a16="http://schemas.microsoft.com/office/drawing/2014/main" id="{BBC34AAA-61FD-475A-90BF-0D79EE6B85DA}"/>
                </a:ext>
              </a:extLst>
            </p:cNvPr>
            <p:cNvSpPr/>
            <p:nvPr/>
          </p:nvSpPr>
          <p:spPr>
            <a:xfrm>
              <a:off x="2643165" y="1265247"/>
              <a:ext cx="110285" cy="19289"/>
            </a:xfrm>
            <a:custGeom>
              <a:avLst/>
              <a:gdLst/>
              <a:ahLst/>
              <a:cxnLst/>
              <a:rect l="l" t="t" r="r" b="b"/>
              <a:pathLst>
                <a:path w="6495" h="1136" extrusionOk="0">
                  <a:moveTo>
                    <a:pt x="2882" y="0"/>
                  </a:moveTo>
                  <a:cubicBezTo>
                    <a:pt x="2470" y="137"/>
                    <a:pt x="2104" y="275"/>
                    <a:pt x="1738" y="457"/>
                  </a:cubicBezTo>
                  <a:cubicBezTo>
                    <a:pt x="1189" y="640"/>
                    <a:pt x="595" y="686"/>
                    <a:pt x="0" y="732"/>
                  </a:cubicBezTo>
                  <a:cubicBezTo>
                    <a:pt x="0" y="732"/>
                    <a:pt x="471" y="1135"/>
                    <a:pt x="2362" y="1135"/>
                  </a:cubicBezTo>
                  <a:cubicBezTo>
                    <a:pt x="2677" y="1135"/>
                    <a:pt x="3032" y="1124"/>
                    <a:pt x="3430" y="1098"/>
                  </a:cubicBezTo>
                  <a:cubicBezTo>
                    <a:pt x="6220" y="915"/>
                    <a:pt x="6494" y="137"/>
                    <a:pt x="6495" y="137"/>
                  </a:cubicBezTo>
                  <a:lnTo>
                    <a:pt x="6495" y="137"/>
                  </a:lnTo>
                  <a:cubicBezTo>
                    <a:pt x="6123" y="280"/>
                    <a:pt x="5751" y="352"/>
                    <a:pt x="5380" y="352"/>
                  </a:cubicBezTo>
                  <a:cubicBezTo>
                    <a:pt x="5157" y="352"/>
                    <a:pt x="4934" y="326"/>
                    <a:pt x="4711" y="275"/>
                  </a:cubicBezTo>
                  <a:cubicBezTo>
                    <a:pt x="4116" y="137"/>
                    <a:pt x="3476" y="46"/>
                    <a:pt x="28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 name="Google Shape;1765;p49">
              <a:extLst>
                <a:ext uri="{FF2B5EF4-FFF2-40B4-BE49-F238E27FC236}">
                  <a16:creationId xmlns="" xmlns:a16="http://schemas.microsoft.com/office/drawing/2014/main" id="{E9B0026C-7A9F-4199-A16E-FC41B49F44FA}"/>
                </a:ext>
              </a:extLst>
            </p:cNvPr>
            <p:cNvSpPr/>
            <p:nvPr/>
          </p:nvSpPr>
          <p:spPr>
            <a:xfrm>
              <a:off x="2641603" y="1270680"/>
              <a:ext cx="112628" cy="38341"/>
            </a:xfrm>
            <a:custGeom>
              <a:avLst/>
              <a:gdLst/>
              <a:ahLst/>
              <a:cxnLst/>
              <a:rect l="l" t="t" r="r" b="b"/>
              <a:pathLst>
                <a:path w="6633" h="2258" extrusionOk="0">
                  <a:moveTo>
                    <a:pt x="6632" y="0"/>
                  </a:moveTo>
                  <a:lnTo>
                    <a:pt x="6632" y="0"/>
                  </a:lnTo>
                  <a:cubicBezTo>
                    <a:pt x="6594" y="11"/>
                    <a:pt x="6557" y="23"/>
                    <a:pt x="6522" y="38"/>
                  </a:cubicBezTo>
                  <a:lnTo>
                    <a:pt x="6522" y="38"/>
                  </a:lnTo>
                  <a:cubicBezTo>
                    <a:pt x="6559" y="26"/>
                    <a:pt x="6595" y="13"/>
                    <a:pt x="6632" y="0"/>
                  </a:cubicBezTo>
                  <a:close/>
                  <a:moveTo>
                    <a:pt x="1" y="458"/>
                  </a:moveTo>
                  <a:lnTo>
                    <a:pt x="1" y="458"/>
                  </a:lnTo>
                  <a:cubicBezTo>
                    <a:pt x="40" y="469"/>
                    <a:pt x="80" y="480"/>
                    <a:pt x="120" y="491"/>
                  </a:cubicBezTo>
                  <a:lnTo>
                    <a:pt x="120" y="491"/>
                  </a:lnTo>
                  <a:cubicBezTo>
                    <a:pt x="81" y="478"/>
                    <a:pt x="41" y="467"/>
                    <a:pt x="1" y="458"/>
                  </a:cubicBezTo>
                  <a:close/>
                  <a:moveTo>
                    <a:pt x="6522" y="38"/>
                  </a:moveTo>
                  <a:cubicBezTo>
                    <a:pt x="5504" y="385"/>
                    <a:pt x="4443" y="645"/>
                    <a:pt x="3339" y="778"/>
                  </a:cubicBezTo>
                  <a:cubicBezTo>
                    <a:pt x="3073" y="800"/>
                    <a:pt x="2804" y="811"/>
                    <a:pt x="2534" y="811"/>
                  </a:cubicBezTo>
                  <a:cubicBezTo>
                    <a:pt x="1730" y="811"/>
                    <a:pt x="914" y="710"/>
                    <a:pt x="120" y="491"/>
                  </a:cubicBezTo>
                  <a:lnTo>
                    <a:pt x="120" y="491"/>
                  </a:lnTo>
                  <a:cubicBezTo>
                    <a:pt x="646" y="669"/>
                    <a:pt x="993" y="1172"/>
                    <a:pt x="1419" y="1555"/>
                  </a:cubicBezTo>
                  <a:cubicBezTo>
                    <a:pt x="1954" y="2031"/>
                    <a:pt x="2609" y="2257"/>
                    <a:pt x="3261" y="2257"/>
                  </a:cubicBezTo>
                  <a:cubicBezTo>
                    <a:pt x="4115" y="2257"/>
                    <a:pt x="4964" y="1869"/>
                    <a:pt x="5535" y="1144"/>
                  </a:cubicBezTo>
                  <a:cubicBezTo>
                    <a:pt x="5831" y="721"/>
                    <a:pt x="6087" y="220"/>
                    <a:pt x="6522" y="3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 name="Google Shape;1766;p49">
              <a:extLst>
                <a:ext uri="{FF2B5EF4-FFF2-40B4-BE49-F238E27FC236}">
                  <a16:creationId xmlns="" xmlns:a16="http://schemas.microsoft.com/office/drawing/2014/main" id="{0769059A-16CC-4A25-A268-A9A8A51FED8A}"/>
                </a:ext>
              </a:extLst>
            </p:cNvPr>
            <p:cNvSpPr/>
            <p:nvPr/>
          </p:nvSpPr>
          <p:spPr>
            <a:xfrm>
              <a:off x="2633062" y="1263107"/>
              <a:ext cx="130491" cy="23110"/>
            </a:xfrm>
            <a:custGeom>
              <a:avLst/>
              <a:gdLst/>
              <a:ahLst/>
              <a:cxnLst/>
              <a:rect l="l" t="t" r="r" b="b"/>
              <a:pathLst>
                <a:path w="7685" h="1361" extrusionOk="0">
                  <a:moveTo>
                    <a:pt x="7524" y="0"/>
                  </a:moveTo>
                  <a:cubicBezTo>
                    <a:pt x="7501" y="0"/>
                    <a:pt x="7478" y="12"/>
                    <a:pt x="7455" y="35"/>
                  </a:cubicBezTo>
                  <a:cubicBezTo>
                    <a:pt x="6861" y="492"/>
                    <a:pt x="6129" y="766"/>
                    <a:pt x="5397" y="904"/>
                  </a:cubicBezTo>
                  <a:cubicBezTo>
                    <a:pt x="4676" y="1040"/>
                    <a:pt x="3939" y="1110"/>
                    <a:pt x="3195" y="1110"/>
                  </a:cubicBezTo>
                  <a:cubicBezTo>
                    <a:pt x="2193" y="1110"/>
                    <a:pt x="1181" y="983"/>
                    <a:pt x="184" y="721"/>
                  </a:cubicBezTo>
                  <a:cubicBezTo>
                    <a:pt x="172" y="708"/>
                    <a:pt x="156" y="703"/>
                    <a:pt x="140" y="703"/>
                  </a:cubicBezTo>
                  <a:cubicBezTo>
                    <a:pt x="96" y="703"/>
                    <a:pt x="47" y="745"/>
                    <a:pt x="47" y="812"/>
                  </a:cubicBezTo>
                  <a:cubicBezTo>
                    <a:pt x="1" y="858"/>
                    <a:pt x="47" y="949"/>
                    <a:pt x="138" y="949"/>
                  </a:cubicBezTo>
                  <a:cubicBezTo>
                    <a:pt x="1144" y="1224"/>
                    <a:pt x="2150" y="1361"/>
                    <a:pt x="3202" y="1361"/>
                  </a:cubicBezTo>
                  <a:cubicBezTo>
                    <a:pt x="3980" y="1361"/>
                    <a:pt x="4757" y="1269"/>
                    <a:pt x="5489" y="1132"/>
                  </a:cubicBezTo>
                  <a:cubicBezTo>
                    <a:pt x="6266" y="995"/>
                    <a:pt x="6998" y="675"/>
                    <a:pt x="7593" y="218"/>
                  </a:cubicBezTo>
                  <a:cubicBezTo>
                    <a:pt x="7684" y="172"/>
                    <a:pt x="7684" y="80"/>
                    <a:pt x="7593" y="35"/>
                  </a:cubicBezTo>
                  <a:cubicBezTo>
                    <a:pt x="7570" y="12"/>
                    <a:pt x="7547" y="0"/>
                    <a:pt x="75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 name="Google Shape;1767;p49">
              <a:extLst>
                <a:ext uri="{FF2B5EF4-FFF2-40B4-BE49-F238E27FC236}">
                  <a16:creationId xmlns="" xmlns:a16="http://schemas.microsoft.com/office/drawing/2014/main" id="{302B85A7-4C76-4866-877D-BF9C6A99A4A6}"/>
                </a:ext>
              </a:extLst>
            </p:cNvPr>
            <p:cNvSpPr/>
            <p:nvPr/>
          </p:nvSpPr>
          <p:spPr>
            <a:xfrm>
              <a:off x="2560846" y="1135486"/>
              <a:ext cx="23314" cy="27270"/>
            </a:xfrm>
            <a:custGeom>
              <a:avLst/>
              <a:gdLst/>
              <a:ahLst/>
              <a:cxnLst/>
              <a:rect l="l" t="t" r="r" b="b"/>
              <a:pathLst>
                <a:path w="1373" h="1606" extrusionOk="0">
                  <a:moveTo>
                    <a:pt x="1249" y="1"/>
                  </a:moveTo>
                  <a:cubicBezTo>
                    <a:pt x="1216" y="1"/>
                    <a:pt x="1190" y="15"/>
                    <a:pt x="1190" y="50"/>
                  </a:cubicBezTo>
                  <a:cubicBezTo>
                    <a:pt x="1007" y="645"/>
                    <a:pt x="641" y="1148"/>
                    <a:pt x="138" y="1422"/>
                  </a:cubicBezTo>
                  <a:cubicBezTo>
                    <a:pt x="1" y="1468"/>
                    <a:pt x="46" y="1605"/>
                    <a:pt x="138" y="1605"/>
                  </a:cubicBezTo>
                  <a:lnTo>
                    <a:pt x="229" y="1605"/>
                  </a:lnTo>
                  <a:cubicBezTo>
                    <a:pt x="778" y="1285"/>
                    <a:pt x="1190" y="736"/>
                    <a:pt x="1373" y="96"/>
                  </a:cubicBezTo>
                  <a:cubicBezTo>
                    <a:pt x="1373" y="40"/>
                    <a:pt x="1303"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 name="Google Shape;1768;p49">
              <a:extLst>
                <a:ext uri="{FF2B5EF4-FFF2-40B4-BE49-F238E27FC236}">
                  <a16:creationId xmlns="" xmlns:a16="http://schemas.microsoft.com/office/drawing/2014/main" id="{3DC1175B-044E-4EBD-8220-8B5A6CEC0396}"/>
                </a:ext>
              </a:extLst>
            </p:cNvPr>
            <p:cNvSpPr/>
            <p:nvPr/>
          </p:nvSpPr>
          <p:spPr>
            <a:xfrm>
              <a:off x="2793812" y="1135553"/>
              <a:ext cx="23144" cy="27321"/>
            </a:xfrm>
            <a:custGeom>
              <a:avLst/>
              <a:gdLst/>
              <a:ahLst/>
              <a:cxnLst/>
              <a:rect l="l" t="t" r="r" b="b"/>
              <a:pathLst>
                <a:path w="1363" h="1609" extrusionOk="0">
                  <a:moveTo>
                    <a:pt x="92" y="1"/>
                  </a:moveTo>
                  <a:cubicBezTo>
                    <a:pt x="46" y="1"/>
                    <a:pt x="1" y="46"/>
                    <a:pt x="46" y="138"/>
                  </a:cubicBezTo>
                  <a:cubicBezTo>
                    <a:pt x="184" y="732"/>
                    <a:pt x="595" y="1281"/>
                    <a:pt x="1190" y="1601"/>
                  </a:cubicBezTo>
                  <a:lnTo>
                    <a:pt x="1235" y="1601"/>
                  </a:lnTo>
                  <a:cubicBezTo>
                    <a:pt x="1245" y="1606"/>
                    <a:pt x="1255" y="1609"/>
                    <a:pt x="1264" y="1609"/>
                  </a:cubicBezTo>
                  <a:cubicBezTo>
                    <a:pt x="1335" y="1609"/>
                    <a:pt x="1363" y="1459"/>
                    <a:pt x="1281" y="1418"/>
                  </a:cubicBezTo>
                  <a:cubicBezTo>
                    <a:pt x="732" y="1144"/>
                    <a:pt x="366" y="641"/>
                    <a:pt x="229" y="92"/>
                  </a:cubicBezTo>
                  <a:cubicBezTo>
                    <a:pt x="184" y="46"/>
                    <a:pt x="138" y="1"/>
                    <a:pt x="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 name="Google Shape;1769;p49">
              <a:extLst>
                <a:ext uri="{FF2B5EF4-FFF2-40B4-BE49-F238E27FC236}">
                  <a16:creationId xmlns="" xmlns:a16="http://schemas.microsoft.com/office/drawing/2014/main" id="{3637AFA3-269B-489B-9414-A5B3D2F8736F}"/>
                </a:ext>
              </a:extLst>
            </p:cNvPr>
            <p:cNvSpPr/>
            <p:nvPr/>
          </p:nvSpPr>
          <p:spPr>
            <a:xfrm>
              <a:off x="2457574" y="830372"/>
              <a:ext cx="481468" cy="253172"/>
            </a:xfrm>
            <a:custGeom>
              <a:avLst/>
              <a:gdLst/>
              <a:ahLst/>
              <a:cxnLst/>
              <a:rect l="l" t="t" r="r" b="b"/>
              <a:pathLst>
                <a:path w="28355" h="14910" extrusionOk="0">
                  <a:moveTo>
                    <a:pt x="14177" y="0"/>
                  </a:moveTo>
                  <a:cubicBezTo>
                    <a:pt x="0" y="138"/>
                    <a:pt x="2058" y="14910"/>
                    <a:pt x="2058" y="14910"/>
                  </a:cubicBezTo>
                  <a:cubicBezTo>
                    <a:pt x="3887" y="14224"/>
                    <a:pt x="3019" y="11937"/>
                    <a:pt x="3019" y="11937"/>
                  </a:cubicBezTo>
                  <a:cubicBezTo>
                    <a:pt x="5488" y="11937"/>
                    <a:pt x="5077" y="8598"/>
                    <a:pt x="5077" y="8598"/>
                  </a:cubicBezTo>
                  <a:lnTo>
                    <a:pt x="5077" y="8598"/>
                  </a:lnTo>
                  <a:cubicBezTo>
                    <a:pt x="5854" y="9037"/>
                    <a:pt x="6509" y="9208"/>
                    <a:pt x="7059" y="9208"/>
                  </a:cubicBezTo>
                  <a:cubicBezTo>
                    <a:pt x="9034" y="9208"/>
                    <a:pt x="9650" y="6998"/>
                    <a:pt x="9650" y="6998"/>
                  </a:cubicBezTo>
                  <a:cubicBezTo>
                    <a:pt x="9931" y="7047"/>
                    <a:pt x="10196" y="7070"/>
                    <a:pt x="10445" y="7070"/>
                  </a:cubicBezTo>
                  <a:cubicBezTo>
                    <a:pt x="13400" y="7070"/>
                    <a:pt x="14177" y="3842"/>
                    <a:pt x="14177" y="3842"/>
                  </a:cubicBezTo>
                  <a:cubicBezTo>
                    <a:pt x="14177" y="3842"/>
                    <a:pt x="14955" y="7070"/>
                    <a:pt x="17874" y="7070"/>
                  </a:cubicBezTo>
                  <a:cubicBezTo>
                    <a:pt x="18120" y="7070"/>
                    <a:pt x="18382" y="7047"/>
                    <a:pt x="18659" y="6998"/>
                  </a:cubicBezTo>
                  <a:cubicBezTo>
                    <a:pt x="18659" y="6998"/>
                    <a:pt x="19275" y="9208"/>
                    <a:pt x="21250" y="9208"/>
                  </a:cubicBezTo>
                  <a:cubicBezTo>
                    <a:pt x="21800" y="9208"/>
                    <a:pt x="22456" y="9037"/>
                    <a:pt x="23233" y="8598"/>
                  </a:cubicBezTo>
                  <a:lnTo>
                    <a:pt x="23233" y="8598"/>
                  </a:lnTo>
                  <a:cubicBezTo>
                    <a:pt x="23233" y="8598"/>
                    <a:pt x="22821" y="11937"/>
                    <a:pt x="25336" y="11937"/>
                  </a:cubicBezTo>
                  <a:cubicBezTo>
                    <a:pt x="25336" y="11937"/>
                    <a:pt x="24467" y="14224"/>
                    <a:pt x="26297" y="14910"/>
                  </a:cubicBezTo>
                  <a:cubicBezTo>
                    <a:pt x="26297" y="14910"/>
                    <a:pt x="28355" y="138"/>
                    <a:pt x="14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 name="Google Shape;1770;p49">
              <a:extLst>
                <a:ext uri="{FF2B5EF4-FFF2-40B4-BE49-F238E27FC236}">
                  <a16:creationId xmlns="" xmlns:a16="http://schemas.microsoft.com/office/drawing/2014/main" id="{C4A40CA0-E831-4819-9704-6F2BF6431027}"/>
                </a:ext>
              </a:extLst>
            </p:cNvPr>
            <p:cNvSpPr/>
            <p:nvPr/>
          </p:nvSpPr>
          <p:spPr>
            <a:xfrm>
              <a:off x="2873804" y="1161465"/>
              <a:ext cx="64456" cy="40888"/>
            </a:xfrm>
            <a:custGeom>
              <a:avLst/>
              <a:gdLst/>
              <a:ahLst/>
              <a:cxnLst/>
              <a:rect l="l" t="t" r="r" b="b"/>
              <a:pathLst>
                <a:path w="3796" h="2408" extrusionOk="0">
                  <a:moveTo>
                    <a:pt x="1110" y="0"/>
                  </a:moveTo>
                  <a:cubicBezTo>
                    <a:pt x="1023" y="0"/>
                    <a:pt x="928" y="23"/>
                    <a:pt x="823" y="75"/>
                  </a:cubicBezTo>
                  <a:cubicBezTo>
                    <a:pt x="0" y="487"/>
                    <a:pt x="1921" y="2408"/>
                    <a:pt x="1921" y="2408"/>
                  </a:cubicBezTo>
                  <a:cubicBezTo>
                    <a:pt x="1921" y="2408"/>
                    <a:pt x="3796" y="533"/>
                    <a:pt x="2973" y="75"/>
                  </a:cubicBezTo>
                  <a:cubicBezTo>
                    <a:pt x="2868" y="23"/>
                    <a:pt x="2774" y="0"/>
                    <a:pt x="2688" y="0"/>
                  </a:cubicBezTo>
                  <a:cubicBezTo>
                    <a:pt x="2095" y="0"/>
                    <a:pt x="1921" y="1081"/>
                    <a:pt x="1921" y="1081"/>
                  </a:cubicBezTo>
                  <a:cubicBezTo>
                    <a:pt x="1921" y="1081"/>
                    <a:pt x="1712" y="0"/>
                    <a:pt x="1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 name="Google Shape;1771;p49">
              <a:extLst>
                <a:ext uri="{FF2B5EF4-FFF2-40B4-BE49-F238E27FC236}">
                  <a16:creationId xmlns="" xmlns:a16="http://schemas.microsoft.com/office/drawing/2014/main" id="{3CBFFAE1-59B6-4719-8985-353F781301A0}"/>
                </a:ext>
              </a:extLst>
            </p:cNvPr>
            <p:cNvSpPr/>
            <p:nvPr/>
          </p:nvSpPr>
          <p:spPr>
            <a:xfrm>
              <a:off x="2456793" y="1161465"/>
              <a:ext cx="65254" cy="40888"/>
            </a:xfrm>
            <a:custGeom>
              <a:avLst/>
              <a:gdLst/>
              <a:ahLst/>
              <a:cxnLst/>
              <a:rect l="l" t="t" r="r" b="b"/>
              <a:pathLst>
                <a:path w="3843" h="2408" extrusionOk="0">
                  <a:moveTo>
                    <a:pt x="1111" y="0"/>
                  </a:moveTo>
                  <a:cubicBezTo>
                    <a:pt x="1024" y="0"/>
                    <a:pt x="928" y="23"/>
                    <a:pt x="824" y="75"/>
                  </a:cubicBezTo>
                  <a:cubicBezTo>
                    <a:pt x="0" y="487"/>
                    <a:pt x="1921" y="2408"/>
                    <a:pt x="1921" y="2408"/>
                  </a:cubicBezTo>
                  <a:cubicBezTo>
                    <a:pt x="1921" y="2408"/>
                    <a:pt x="3842" y="533"/>
                    <a:pt x="2973" y="75"/>
                  </a:cubicBezTo>
                  <a:cubicBezTo>
                    <a:pt x="2869" y="23"/>
                    <a:pt x="2774" y="0"/>
                    <a:pt x="2688" y="0"/>
                  </a:cubicBezTo>
                  <a:cubicBezTo>
                    <a:pt x="2096" y="0"/>
                    <a:pt x="1921" y="1081"/>
                    <a:pt x="1921" y="1081"/>
                  </a:cubicBezTo>
                  <a:cubicBezTo>
                    <a:pt x="1921" y="1081"/>
                    <a:pt x="1712" y="0"/>
                    <a:pt x="11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53" name="Google Shape;2040;p52">
            <a:extLst>
              <a:ext uri="{FF2B5EF4-FFF2-40B4-BE49-F238E27FC236}">
                <a16:creationId xmlns="" xmlns:a16="http://schemas.microsoft.com/office/drawing/2014/main" id="{A668FDF1-0731-439D-B915-C890FEDC9AD7}"/>
              </a:ext>
            </a:extLst>
          </p:cNvPr>
          <p:cNvGrpSpPr/>
          <p:nvPr/>
        </p:nvGrpSpPr>
        <p:grpSpPr>
          <a:xfrm>
            <a:off x="7910276" y="3755451"/>
            <a:ext cx="390860" cy="1399849"/>
            <a:chOff x="3085245" y="1030238"/>
            <a:chExt cx="858194" cy="3574417"/>
          </a:xfrm>
        </p:grpSpPr>
        <p:sp>
          <p:nvSpPr>
            <p:cNvPr id="154" name="Google Shape;2041;p52">
              <a:extLst>
                <a:ext uri="{FF2B5EF4-FFF2-40B4-BE49-F238E27FC236}">
                  <a16:creationId xmlns="" xmlns:a16="http://schemas.microsoft.com/office/drawing/2014/main" id="{08224A6E-ADB0-4019-A753-0BE2FAE7A8A3}"/>
                </a:ext>
              </a:extLst>
            </p:cNvPr>
            <p:cNvSpPr/>
            <p:nvPr/>
          </p:nvSpPr>
          <p:spPr>
            <a:xfrm>
              <a:off x="3151397" y="4439169"/>
              <a:ext cx="706424" cy="165486"/>
            </a:xfrm>
            <a:custGeom>
              <a:avLst/>
              <a:gdLst/>
              <a:ahLst/>
              <a:cxnLst/>
              <a:rect l="l" t="t" r="r" b="b"/>
              <a:pathLst>
                <a:path w="41390" h="9696" extrusionOk="0">
                  <a:moveTo>
                    <a:pt x="20672" y="0"/>
                  </a:moveTo>
                  <a:cubicBezTo>
                    <a:pt x="9239" y="0"/>
                    <a:pt x="1" y="2150"/>
                    <a:pt x="1" y="4848"/>
                  </a:cubicBezTo>
                  <a:cubicBezTo>
                    <a:pt x="1" y="7546"/>
                    <a:pt x="9239" y="9696"/>
                    <a:pt x="20672" y="9696"/>
                  </a:cubicBezTo>
                  <a:cubicBezTo>
                    <a:pt x="32151" y="9696"/>
                    <a:pt x="41389" y="7546"/>
                    <a:pt x="41389" y="4848"/>
                  </a:cubicBezTo>
                  <a:cubicBezTo>
                    <a:pt x="41389" y="2150"/>
                    <a:pt x="32151" y="0"/>
                    <a:pt x="206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5" name="Google Shape;2042;p52">
              <a:extLst>
                <a:ext uri="{FF2B5EF4-FFF2-40B4-BE49-F238E27FC236}">
                  <a16:creationId xmlns="" xmlns:a16="http://schemas.microsoft.com/office/drawing/2014/main" id="{1F2CD12C-0DC2-4549-98FC-75DE506DF42D}"/>
                </a:ext>
              </a:extLst>
            </p:cNvPr>
            <p:cNvGrpSpPr/>
            <p:nvPr/>
          </p:nvGrpSpPr>
          <p:grpSpPr>
            <a:xfrm>
              <a:off x="3085245" y="1030238"/>
              <a:ext cx="858194" cy="3519781"/>
              <a:chOff x="2322585" y="-286341"/>
              <a:chExt cx="4569723" cy="18742177"/>
            </a:xfrm>
          </p:grpSpPr>
          <p:sp>
            <p:nvSpPr>
              <p:cNvPr id="156" name="Google Shape;2043;p52">
                <a:extLst>
                  <a:ext uri="{FF2B5EF4-FFF2-40B4-BE49-F238E27FC236}">
                    <a16:creationId xmlns="" xmlns:a16="http://schemas.microsoft.com/office/drawing/2014/main" id="{50C42E1B-824C-447D-986D-02A494EA0FF1}"/>
                  </a:ext>
                </a:extLst>
              </p:cNvPr>
              <p:cNvSpPr/>
              <p:nvPr/>
            </p:nvSpPr>
            <p:spPr>
              <a:xfrm>
                <a:off x="2469071" y="7952093"/>
                <a:ext cx="4219005" cy="8770892"/>
              </a:xfrm>
              <a:custGeom>
                <a:avLst/>
                <a:gdLst/>
                <a:ahLst/>
                <a:cxnLst/>
                <a:rect l="l" t="t" r="r" b="b"/>
                <a:pathLst>
                  <a:path w="46831" h="97357" extrusionOk="0">
                    <a:moveTo>
                      <a:pt x="5965" y="0"/>
                    </a:moveTo>
                    <a:cubicBezTo>
                      <a:pt x="5965" y="0"/>
                      <a:pt x="1" y="16218"/>
                      <a:pt x="11141" y="46978"/>
                    </a:cubicBezTo>
                    <a:cubicBezTo>
                      <a:pt x="11141" y="46978"/>
                      <a:pt x="10599" y="80153"/>
                      <a:pt x="13606" y="97356"/>
                    </a:cubicBezTo>
                    <a:lnTo>
                      <a:pt x="20162" y="97356"/>
                    </a:lnTo>
                    <a:lnTo>
                      <a:pt x="23416" y="45893"/>
                    </a:lnTo>
                    <a:lnTo>
                      <a:pt x="22380" y="14098"/>
                    </a:lnTo>
                    <a:lnTo>
                      <a:pt x="24451" y="14098"/>
                    </a:lnTo>
                    <a:lnTo>
                      <a:pt x="23416" y="45893"/>
                    </a:lnTo>
                    <a:lnTo>
                      <a:pt x="27113" y="97356"/>
                    </a:lnTo>
                    <a:lnTo>
                      <a:pt x="33570" y="97356"/>
                    </a:lnTo>
                    <a:cubicBezTo>
                      <a:pt x="36035" y="79216"/>
                      <a:pt x="35690" y="46978"/>
                      <a:pt x="35690" y="46978"/>
                    </a:cubicBezTo>
                    <a:cubicBezTo>
                      <a:pt x="46830" y="16218"/>
                      <a:pt x="40866" y="0"/>
                      <a:pt x="408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7" name="Google Shape;2044;p52">
                <a:extLst>
                  <a:ext uri="{FF2B5EF4-FFF2-40B4-BE49-F238E27FC236}">
                    <a16:creationId xmlns="" xmlns:a16="http://schemas.microsoft.com/office/drawing/2014/main" id="{E0539458-8438-476E-ABE0-2AB9060BBE49}"/>
                  </a:ext>
                </a:extLst>
              </p:cNvPr>
              <p:cNvSpPr/>
              <p:nvPr/>
            </p:nvSpPr>
            <p:spPr>
              <a:xfrm>
                <a:off x="2779970" y="7956508"/>
                <a:ext cx="3512879" cy="1811980"/>
              </a:xfrm>
              <a:custGeom>
                <a:avLst/>
                <a:gdLst/>
                <a:ahLst/>
                <a:cxnLst/>
                <a:rect l="l" t="t" r="r" b="b"/>
                <a:pathLst>
                  <a:path w="38993" h="20113" extrusionOk="0">
                    <a:moveTo>
                      <a:pt x="2514" y="0"/>
                    </a:moveTo>
                    <a:cubicBezTo>
                      <a:pt x="2514" y="0"/>
                      <a:pt x="0" y="6852"/>
                      <a:pt x="1282" y="20113"/>
                    </a:cubicBezTo>
                    <a:lnTo>
                      <a:pt x="11387" y="17796"/>
                    </a:lnTo>
                    <a:lnTo>
                      <a:pt x="18979" y="16070"/>
                    </a:lnTo>
                    <a:lnTo>
                      <a:pt x="18929" y="14049"/>
                    </a:lnTo>
                    <a:lnTo>
                      <a:pt x="21000" y="14049"/>
                    </a:lnTo>
                    <a:lnTo>
                      <a:pt x="20950" y="15676"/>
                    </a:lnTo>
                    <a:lnTo>
                      <a:pt x="38992" y="11585"/>
                    </a:lnTo>
                    <a:cubicBezTo>
                      <a:pt x="38893" y="3944"/>
                      <a:pt x="37415" y="0"/>
                      <a:pt x="3741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8" name="Google Shape;2045;p52">
                <a:extLst>
                  <a:ext uri="{FF2B5EF4-FFF2-40B4-BE49-F238E27FC236}">
                    <a16:creationId xmlns="" xmlns:a16="http://schemas.microsoft.com/office/drawing/2014/main" id="{2318A99D-6186-44DE-8D3C-C486DC202593}"/>
                  </a:ext>
                </a:extLst>
              </p:cNvPr>
              <p:cNvSpPr/>
              <p:nvPr/>
            </p:nvSpPr>
            <p:spPr>
              <a:xfrm>
                <a:off x="4463027" y="8259570"/>
                <a:ext cx="222162" cy="687387"/>
              </a:xfrm>
              <a:custGeom>
                <a:avLst/>
                <a:gdLst/>
                <a:ahLst/>
                <a:cxnLst/>
                <a:rect l="l" t="t" r="r" b="b"/>
                <a:pathLst>
                  <a:path w="2466" h="7630" extrusionOk="0">
                    <a:moveTo>
                      <a:pt x="2293" y="1"/>
                    </a:moveTo>
                    <a:cubicBezTo>
                      <a:pt x="2207" y="1"/>
                      <a:pt x="2121" y="62"/>
                      <a:pt x="2121" y="186"/>
                    </a:cubicBezTo>
                    <a:lnTo>
                      <a:pt x="2121" y="7284"/>
                    </a:lnTo>
                    <a:lnTo>
                      <a:pt x="247" y="7284"/>
                    </a:lnTo>
                    <a:cubicBezTo>
                      <a:pt x="1" y="7284"/>
                      <a:pt x="1" y="7629"/>
                      <a:pt x="247" y="7629"/>
                    </a:cubicBezTo>
                    <a:lnTo>
                      <a:pt x="2318" y="7629"/>
                    </a:lnTo>
                    <a:cubicBezTo>
                      <a:pt x="2367" y="7629"/>
                      <a:pt x="2466" y="7531"/>
                      <a:pt x="2466" y="7432"/>
                    </a:cubicBezTo>
                    <a:lnTo>
                      <a:pt x="2466" y="186"/>
                    </a:lnTo>
                    <a:cubicBezTo>
                      <a:pt x="2466" y="62"/>
                      <a:pt x="2379" y="1"/>
                      <a:pt x="2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9" name="Google Shape;2046;p52">
                <a:extLst>
                  <a:ext uri="{FF2B5EF4-FFF2-40B4-BE49-F238E27FC236}">
                    <a16:creationId xmlns="" xmlns:a16="http://schemas.microsoft.com/office/drawing/2014/main" id="{53236646-59FD-49BE-B9F1-BE8B5AC7E1B6}"/>
                  </a:ext>
                </a:extLst>
              </p:cNvPr>
              <p:cNvSpPr/>
              <p:nvPr/>
            </p:nvSpPr>
            <p:spPr>
              <a:xfrm>
                <a:off x="4467531" y="8339569"/>
                <a:ext cx="35586" cy="687297"/>
              </a:xfrm>
              <a:custGeom>
                <a:avLst/>
                <a:gdLst/>
                <a:ahLst/>
                <a:cxnLst/>
                <a:rect l="l" t="t" r="r" b="b"/>
                <a:pathLst>
                  <a:path w="395" h="7629" extrusionOk="0">
                    <a:moveTo>
                      <a:pt x="197" y="0"/>
                    </a:moveTo>
                    <a:cubicBezTo>
                      <a:pt x="99" y="0"/>
                      <a:pt x="0" y="62"/>
                      <a:pt x="0" y="185"/>
                    </a:cubicBezTo>
                    <a:lnTo>
                      <a:pt x="0" y="7431"/>
                    </a:lnTo>
                    <a:cubicBezTo>
                      <a:pt x="0" y="7530"/>
                      <a:pt x="99" y="7628"/>
                      <a:pt x="197" y="7628"/>
                    </a:cubicBezTo>
                    <a:cubicBezTo>
                      <a:pt x="296" y="7628"/>
                      <a:pt x="395" y="7530"/>
                      <a:pt x="395" y="7431"/>
                    </a:cubicBezTo>
                    <a:lnTo>
                      <a:pt x="395" y="185"/>
                    </a:lnTo>
                    <a:cubicBezTo>
                      <a:pt x="395" y="62"/>
                      <a:pt x="296" y="0"/>
                      <a:pt x="1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0" name="Google Shape;2047;p52">
                <a:extLst>
                  <a:ext uri="{FF2B5EF4-FFF2-40B4-BE49-F238E27FC236}">
                    <a16:creationId xmlns="" xmlns:a16="http://schemas.microsoft.com/office/drawing/2014/main" id="{A47FFC65-AB8A-4777-B3D0-6A2C8FCEFF0B}"/>
                  </a:ext>
                </a:extLst>
              </p:cNvPr>
              <p:cNvSpPr/>
              <p:nvPr/>
            </p:nvSpPr>
            <p:spPr>
              <a:xfrm>
                <a:off x="4720593" y="8289569"/>
                <a:ext cx="111171" cy="208829"/>
              </a:xfrm>
              <a:custGeom>
                <a:avLst/>
                <a:gdLst/>
                <a:ahLst/>
                <a:cxnLst/>
                <a:rect l="l" t="t" r="r" b="b"/>
                <a:pathLst>
                  <a:path w="1234" h="2318" extrusionOk="0">
                    <a:moveTo>
                      <a:pt x="642" y="346"/>
                    </a:moveTo>
                    <a:cubicBezTo>
                      <a:pt x="691" y="346"/>
                      <a:pt x="888" y="641"/>
                      <a:pt x="888" y="1134"/>
                    </a:cubicBezTo>
                    <a:cubicBezTo>
                      <a:pt x="888" y="1677"/>
                      <a:pt x="691" y="1972"/>
                      <a:pt x="642" y="1972"/>
                    </a:cubicBezTo>
                    <a:cubicBezTo>
                      <a:pt x="543" y="1972"/>
                      <a:pt x="346" y="1677"/>
                      <a:pt x="346" y="1134"/>
                    </a:cubicBezTo>
                    <a:cubicBezTo>
                      <a:pt x="346" y="641"/>
                      <a:pt x="543" y="346"/>
                      <a:pt x="642" y="346"/>
                    </a:cubicBezTo>
                    <a:close/>
                    <a:moveTo>
                      <a:pt x="642" y="1"/>
                    </a:moveTo>
                    <a:cubicBezTo>
                      <a:pt x="247" y="1"/>
                      <a:pt x="1" y="592"/>
                      <a:pt x="1" y="1134"/>
                    </a:cubicBezTo>
                    <a:cubicBezTo>
                      <a:pt x="1" y="1726"/>
                      <a:pt x="198" y="2317"/>
                      <a:pt x="642" y="2317"/>
                    </a:cubicBezTo>
                    <a:cubicBezTo>
                      <a:pt x="1036" y="2317"/>
                      <a:pt x="1233" y="1677"/>
                      <a:pt x="1233" y="1134"/>
                    </a:cubicBezTo>
                    <a:cubicBezTo>
                      <a:pt x="1233" y="592"/>
                      <a:pt x="1036" y="1"/>
                      <a:pt x="6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1" name="Google Shape;2048;p52">
                <a:extLst>
                  <a:ext uri="{FF2B5EF4-FFF2-40B4-BE49-F238E27FC236}">
                    <a16:creationId xmlns="" xmlns:a16="http://schemas.microsoft.com/office/drawing/2014/main" id="{8577F065-9CED-43D4-8014-7FCECA41E560}"/>
                  </a:ext>
                </a:extLst>
              </p:cNvPr>
              <p:cNvSpPr/>
              <p:nvPr/>
            </p:nvSpPr>
            <p:spPr>
              <a:xfrm>
                <a:off x="2984204" y="8150201"/>
                <a:ext cx="528558" cy="579099"/>
              </a:xfrm>
              <a:custGeom>
                <a:avLst/>
                <a:gdLst/>
                <a:ahLst/>
                <a:cxnLst/>
                <a:rect l="l" t="t" r="r" b="b"/>
                <a:pathLst>
                  <a:path w="5867" h="6428" extrusionOk="0">
                    <a:moveTo>
                      <a:pt x="5642" y="0"/>
                    </a:moveTo>
                    <a:cubicBezTo>
                      <a:pt x="5575" y="0"/>
                      <a:pt x="5522" y="46"/>
                      <a:pt x="5522" y="118"/>
                    </a:cubicBezTo>
                    <a:cubicBezTo>
                      <a:pt x="4832" y="2879"/>
                      <a:pt x="2811" y="5097"/>
                      <a:pt x="149" y="6083"/>
                    </a:cubicBezTo>
                    <a:cubicBezTo>
                      <a:pt x="50" y="6132"/>
                      <a:pt x="1" y="6231"/>
                      <a:pt x="1" y="6329"/>
                    </a:cubicBezTo>
                    <a:cubicBezTo>
                      <a:pt x="50" y="6378"/>
                      <a:pt x="100" y="6428"/>
                      <a:pt x="198" y="6428"/>
                    </a:cubicBezTo>
                    <a:lnTo>
                      <a:pt x="247" y="6428"/>
                    </a:lnTo>
                    <a:cubicBezTo>
                      <a:pt x="3057" y="5442"/>
                      <a:pt x="5128" y="3076"/>
                      <a:pt x="5867" y="217"/>
                    </a:cubicBezTo>
                    <a:cubicBezTo>
                      <a:pt x="5867" y="118"/>
                      <a:pt x="5818" y="19"/>
                      <a:pt x="5719" y="19"/>
                    </a:cubicBezTo>
                    <a:cubicBezTo>
                      <a:pt x="5693" y="6"/>
                      <a:pt x="5666" y="0"/>
                      <a:pt x="5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2" name="Google Shape;2049;p52">
                <a:extLst>
                  <a:ext uri="{FF2B5EF4-FFF2-40B4-BE49-F238E27FC236}">
                    <a16:creationId xmlns="" xmlns:a16="http://schemas.microsoft.com/office/drawing/2014/main" id="{316DADBC-FC9E-405C-A877-383D486C42DF}"/>
                  </a:ext>
                </a:extLst>
              </p:cNvPr>
              <p:cNvSpPr/>
              <p:nvPr/>
            </p:nvSpPr>
            <p:spPr>
              <a:xfrm>
                <a:off x="5679868" y="8150741"/>
                <a:ext cx="532972" cy="578558"/>
              </a:xfrm>
              <a:custGeom>
                <a:avLst/>
                <a:gdLst/>
                <a:ahLst/>
                <a:cxnLst/>
                <a:rect l="l" t="t" r="r" b="b"/>
                <a:pathLst>
                  <a:path w="5916" h="6422" extrusionOk="0">
                    <a:moveTo>
                      <a:pt x="251" y="0"/>
                    </a:moveTo>
                    <a:cubicBezTo>
                      <a:pt x="234" y="0"/>
                      <a:pt x="216" y="4"/>
                      <a:pt x="198" y="13"/>
                    </a:cubicBezTo>
                    <a:cubicBezTo>
                      <a:pt x="99" y="13"/>
                      <a:pt x="0" y="112"/>
                      <a:pt x="50" y="211"/>
                    </a:cubicBezTo>
                    <a:cubicBezTo>
                      <a:pt x="740" y="3070"/>
                      <a:pt x="2860" y="5436"/>
                      <a:pt x="5669" y="6422"/>
                    </a:cubicBezTo>
                    <a:lnTo>
                      <a:pt x="5719" y="6422"/>
                    </a:lnTo>
                    <a:cubicBezTo>
                      <a:pt x="5768" y="6422"/>
                      <a:pt x="5866" y="6372"/>
                      <a:pt x="5866" y="6323"/>
                    </a:cubicBezTo>
                    <a:cubicBezTo>
                      <a:pt x="5916" y="6225"/>
                      <a:pt x="5866" y="6126"/>
                      <a:pt x="5768" y="6077"/>
                    </a:cubicBezTo>
                    <a:cubicBezTo>
                      <a:pt x="3106" y="5140"/>
                      <a:pt x="1085" y="2873"/>
                      <a:pt x="395" y="161"/>
                    </a:cubicBezTo>
                    <a:cubicBezTo>
                      <a:pt x="395" y="81"/>
                      <a:pt x="329" y="0"/>
                      <a:pt x="2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3" name="Google Shape;2050;p52">
                <a:extLst>
                  <a:ext uri="{FF2B5EF4-FFF2-40B4-BE49-F238E27FC236}">
                    <a16:creationId xmlns="" xmlns:a16="http://schemas.microsoft.com/office/drawing/2014/main" id="{5A3C8D68-F9BD-4484-8C04-8B80D6C7512A}"/>
                  </a:ext>
                </a:extLst>
              </p:cNvPr>
              <p:cNvSpPr/>
              <p:nvPr/>
            </p:nvSpPr>
            <p:spPr>
              <a:xfrm>
                <a:off x="4125550" y="9154341"/>
                <a:ext cx="895675" cy="85676"/>
              </a:xfrm>
              <a:custGeom>
                <a:avLst/>
                <a:gdLst/>
                <a:ahLst/>
                <a:cxnLst/>
                <a:rect l="l" t="t" r="r" b="b"/>
                <a:pathLst>
                  <a:path w="9942" h="951" extrusionOk="0">
                    <a:moveTo>
                      <a:pt x="193" y="1"/>
                    </a:moveTo>
                    <a:cubicBezTo>
                      <a:pt x="116" y="1"/>
                      <a:pt x="50" y="81"/>
                      <a:pt x="50" y="162"/>
                    </a:cubicBezTo>
                    <a:cubicBezTo>
                      <a:pt x="1" y="211"/>
                      <a:pt x="50" y="359"/>
                      <a:pt x="148" y="359"/>
                    </a:cubicBezTo>
                    <a:cubicBezTo>
                      <a:pt x="1775" y="753"/>
                      <a:pt x="3451" y="951"/>
                      <a:pt x="5078" y="951"/>
                    </a:cubicBezTo>
                    <a:cubicBezTo>
                      <a:pt x="6655" y="951"/>
                      <a:pt x="8233" y="753"/>
                      <a:pt x="9711" y="359"/>
                    </a:cubicBezTo>
                    <a:cubicBezTo>
                      <a:pt x="9942" y="313"/>
                      <a:pt x="9871" y="9"/>
                      <a:pt x="9660" y="9"/>
                    </a:cubicBezTo>
                    <a:cubicBezTo>
                      <a:pt x="9645" y="9"/>
                      <a:pt x="9629" y="11"/>
                      <a:pt x="9613" y="14"/>
                    </a:cubicBezTo>
                    <a:cubicBezTo>
                      <a:pt x="8085" y="384"/>
                      <a:pt x="6520" y="569"/>
                      <a:pt x="4948" y="569"/>
                    </a:cubicBezTo>
                    <a:cubicBezTo>
                      <a:pt x="3377" y="569"/>
                      <a:pt x="1800" y="384"/>
                      <a:pt x="247" y="14"/>
                    </a:cubicBezTo>
                    <a:cubicBezTo>
                      <a:pt x="229" y="5"/>
                      <a:pt x="211" y="1"/>
                      <a:pt x="1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4" name="Google Shape;2051;p52">
                <a:extLst>
                  <a:ext uri="{FF2B5EF4-FFF2-40B4-BE49-F238E27FC236}">
                    <a16:creationId xmlns="" xmlns:a16="http://schemas.microsoft.com/office/drawing/2014/main" id="{BFC1FFC0-6D72-480E-BECE-22DA79B3C4FB}"/>
                  </a:ext>
                </a:extLst>
              </p:cNvPr>
              <p:cNvSpPr/>
              <p:nvPr/>
            </p:nvSpPr>
            <p:spPr>
              <a:xfrm>
                <a:off x="4565188" y="9599654"/>
                <a:ext cx="235495" cy="5338103"/>
              </a:xfrm>
              <a:custGeom>
                <a:avLst/>
                <a:gdLst/>
                <a:ahLst/>
                <a:cxnLst/>
                <a:rect l="l" t="t" r="r" b="b"/>
                <a:pathLst>
                  <a:path w="2614" h="59253" extrusionOk="0">
                    <a:moveTo>
                      <a:pt x="1085" y="0"/>
                    </a:moveTo>
                    <a:cubicBezTo>
                      <a:pt x="987" y="0"/>
                      <a:pt x="888" y="99"/>
                      <a:pt x="888" y="198"/>
                    </a:cubicBezTo>
                    <a:lnTo>
                      <a:pt x="1" y="27654"/>
                    </a:lnTo>
                    <a:lnTo>
                      <a:pt x="2268" y="59055"/>
                    </a:lnTo>
                    <a:cubicBezTo>
                      <a:pt x="2268" y="59154"/>
                      <a:pt x="2317" y="59203"/>
                      <a:pt x="2416" y="59203"/>
                    </a:cubicBezTo>
                    <a:lnTo>
                      <a:pt x="2416" y="59252"/>
                    </a:lnTo>
                    <a:cubicBezTo>
                      <a:pt x="2515" y="59252"/>
                      <a:pt x="2613" y="59154"/>
                      <a:pt x="2564" y="59055"/>
                    </a:cubicBezTo>
                    <a:lnTo>
                      <a:pt x="346" y="27654"/>
                    </a:lnTo>
                    <a:lnTo>
                      <a:pt x="1233" y="198"/>
                    </a:lnTo>
                    <a:cubicBezTo>
                      <a:pt x="1233" y="99"/>
                      <a:pt x="1184" y="0"/>
                      <a:pt x="10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5" name="Google Shape;2052;p52">
                <a:extLst>
                  <a:ext uri="{FF2B5EF4-FFF2-40B4-BE49-F238E27FC236}">
                    <a16:creationId xmlns="" xmlns:a16="http://schemas.microsoft.com/office/drawing/2014/main" id="{F4DB9B29-1DE7-49A2-8B71-E34454F41A49}"/>
                  </a:ext>
                </a:extLst>
              </p:cNvPr>
              <p:cNvSpPr/>
              <p:nvPr/>
            </p:nvSpPr>
            <p:spPr>
              <a:xfrm>
                <a:off x="3352851" y="2782835"/>
                <a:ext cx="2451439" cy="2064052"/>
              </a:xfrm>
              <a:custGeom>
                <a:avLst/>
                <a:gdLst/>
                <a:ahLst/>
                <a:cxnLst/>
                <a:rect l="l" t="t" r="r" b="b"/>
                <a:pathLst>
                  <a:path w="27211" h="22911" extrusionOk="0">
                    <a:moveTo>
                      <a:pt x="19817" y="1"/>
                    </a:moveTo>
                    <a:lnTo>
                      <a:pt x="13655" y="937"/>
                    </a:lnTo>
                    <a:lnTo>
                      <a:pt x="7493" y="1"/>
                    </a:lnTo>
                    <a:lnTo>
                      <a:pt x="7493" y="1"/>
                    </a:lnTo>
                    <a:lnTo>
                      <a:pt x="10254" y="11486"/>
                    </a:lnTo>
                    <a:lnTo>
                      <a:pt x="0" y="18634"/>
                    </a:lnTo>
                    <a:cubicBezTo>
                      <a:pt x="3436" y="21722"/>
                      <a:pt x="7419" y="22910"/>
                      <a:pt x="11555" y="22910"/>
                    </a:cubicBezTo>
                    <a:cubicBezTo>
                      <a:pt x="16794" y="22910"/>
                      <a:pt x="22280" y="21003"/>
                      <a:pt x="27211" y="18634"/>
                    </a:cubicBezTo>
                    <a:lnTo>
                      <a:pt x="16958" y="11486"/>
                    </a:lnTo>
                    <a:lnTo>
                      <a:pt x="1981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6" name="Google Shape;2053;p52">
                <a:extLst>
                  <a:ext uri="{FF2B5EF4-FFF2-40B4-BE49-F238E27FC236}">
                    <a16:creationId xmlns="" xmlns:a16="http://schemas.microsoft.com/office/drawing/2014/main" id="{47D8C89E-A5E4-438D-B299-6678B0DA202C}"/>
                  </a:ext>
                </a:extLst>
              </p:cNvPr>
              <p:cNvSpPr/>
              <p:nvPr/>
            </p:nvSpPr>
            <p:spPr>
              <a:xfrm>
                <a:off x="4027893" y="2778421"/>
                <a:ext cx="1110269" cy="732792"/>
              </a:xfrm>
              <a:custGeom>
                <a:avLst/>
                <a:gdLst/>
                <a:ahLst/>
                <a:cxnLst/>
                <a:rect l="l" t="t" r="r" b="b"/>
                <a:pathLst>
                  <a:path w="12324" h="8134" extrusionOk="0">
                    <a:moveTo>
                      <a:pt x="12324" y="0"/>
                    </a:moveTo>
                    <a:lnTo>
                      <a:pt x="6162" y="986"/>
                    </a:lnTo>
                    <a:lnTo>
                      <a:pt x="0" y="0"/>
                    </a:lnTo>
                    <a:lnTo>
                      <a:pt x="0" y="0"/>
                    </a:lnTo>
                    <a:lnTo>
                      <a:pt x="1923" y="8134"/>
                    </a:lnTo>
                    <a:cubicBezTo>
                      <a:pt x="4880" y="7542"/>
                      <a:pt x="7838" y="6902"/>
                      <a:pt x="10795" y="6162"/>
                    </a:cubicBezTo>
                    <a:lnTo>
                      <a:pt x="123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7" name="Google Shape;2054;p52">
                <a:extLst>
                  <a:ext uri="{FF2B5EF4-FFF2-40B4-BE49-F238E27FC236}">
                    <a16:creationId xmlns="" xmlns:a16="http://schemas.microsoft.com/office/drawing/2014/main" id="{539D6742-8B3A-4596-95D7-7512BB2311BB}"/>
                  </a:ext>
                </a:extLst>
              </p:cNvPr>
              <p:cNvSpPr/>
              <p:nvPr/>
            </p:nvSpPr>
            <p:spPr>
              <a:xfrm>
                <a:off x="3006456" y="4394901"/>
                <a:ext cx="3144231" cy="3810357"/>
              </a:xfrm>
              <a:custGeom>
                <a:avLst/>
                <a:gdLst/>
                <a:ahLst/>
                <a:cxnLst/>
                <a:rect l="l" t="t" r="r" b="b"/>
                <a:pathLst>
                  <a:path w="34901" h="42295" extrusionOk="0">
                    <a:moveTo>
                      <a:pt x="30021" y="0"/>
                    </a:moveTo>
                    <a:cubicBezTo>
                      <a:pt x="26816" y="1331"/>
                      <a:pt x="23366" y="2071"/>
                      <a:pt x="19915" y="2169"/>
                    </a:cubicBezTo>
                    <a:cubicBezTo>
                      <a:pt x="19043" y="2212"/>
                      <a:pt x="18163" y="2235"/>
                      <a:pt x="17280" y="2235"/>
                    </a:cubicBezTo>
                    <a:cubicBezTo>
                      <a:pt x="13026" y="2235"/>
                      <a:pt x="8701" y="1691"/>
                      <a:pt x="4782" y="99"/>
                    </a:cubicBezTo>
                    <a:lnTo>
                      <a:pt x="3057" y="1331"/>
                    </a:lnTo>
                    <a:cubicBezTo>
                      <a:pt x="3057" y="1331"/>
                      <a:pt x="7444" y="3944"/>
                      <a:pt x="6557" y="10648"/>
                    </a:cubicBezTo>
                    <a:cubicBezTo>
                      <a:pt x="5719" y="17401"/>
                      <a:pt x="0" y="39485"/>
                      <a:pt x="0" y="39485"/>
                    </a:cubicBezTo>
                    <a:cubicBezTo>
                      <a:pt x="0" y="39485"/>
                      <a:pt x="6162" y="41753"/>
                      <a:pt x="15873" y="42196"/>
                    </a:cubicBezTo>
                    <a:lnTo>
                      <a:pt x="16415" y="42295"/>
                    </a:lnTo>
                    <a:lnTo>
                      <a:pt x="18190" y="42295"/>
                    </a:lnTo>
                    <a:lnTo>
                      <a:pt x="19028" y="42196"/>
                    </a:lnTo>
                    <a:cubicBezTo>
                      <a:pt x="28788" y="41802"/>
                      <a:pt x="34901" y="39485"/>
                      <a:pt x="34901" y="39485"/>
                    </a:cubicBezTo>
                    <a:cubicBezTo>
                      <a:pt x="34901" y="39485"/>
                      <a:pt x="28936" y="17253"/>
                      <a:pt x="28049" y="10500"/>
                    </a:cubicBezTo>
                    <a:cubicBezTo>
                      <a:pt x="27211" y="3747"/>
                      <a:pt x="31894" y="1282"/>
                      <a:pt x="31894" y="1282"/>
                    </a:cubicBezTo>
                    <a:lnTo>
                      <a:pt x="3002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8" name="Google Shape;2055;p52">
                <a:extLst>
                  <a:ext uri="{FF2B5EF4-FFF2-40B4-BE49-F238E27FC236}">
                    <a16:creationId xmlns="" xmlns:a16="http://schemas.microsoft.com/office/drawing/2014/main" id="{C2C63EBB-D7AD-4540-87C6-60ACC127ED62}"/>
                  </a:ext>
                </a:extLst>
              </p:cNvPr>
              <p:cNvSpPr/>
              <p:nvPr/>
            </p:nvSpPr>
            <p:spPr>
              <a:xfrm>
                <a:off x="3552670" y="5638770"/>
                <a:ext cx="853423" cy="235045"/>
              </a:xfrm>
              <a:custGeom>
                <a:avLst/>
                <a:gdLst/>
                <a:ahLst/>
                <a:cxnLst/>
                <a:rect l="l" t="t" r="r" b="b"/>
                <a:pathLst>
                  <a:path w="9473" h="2609" extrusionOk="0">
                    <a:moveTo>
                      <a:pt x="9199" y="0"/>
                    </a:moveTo>
                    <a:cubicBezTo>
                      <a:pt x="9157" y="0"/>
                      <a:pt x="9113" y="14"/>
                      <a:pt x="9071" y="45"/>
                    </a:cubicBezTo>
                    <a:cubicBezTo>
                      <a:pt x="7297" y="1464"/>
                      <a:pt x="5116" y="2219"/>
                      <a:pt x="2875" y="2219"/>
                    </a:cubicBezTo>
                    <a:cubicBezTo>
                      <a:pt x="2001" y="2219"/>
                      <a:pt x="1118" y="2104"/>
                      <a:pt x="247" y="1869"/>
                    </a:cubicBezTo>
                    <a:cubicBezTo>
                      <a:pt x="148" y="1869"/>
                      <a:pt x="50" y="1918"/>
                      <a:pt x="50" y="2017"/>
                    </a:cubicBezTo>
                    <a:cubicBezTo>
                      <a:pt x="1" y="2116"/>
                      <a:pt x="99" y="2214"/>
                      <a:pt x="198" y="2214"/>
                    </a:cubicBezTo>
                    <a:cubicBezTo>
                      <a:pt x="1036" y="2461"/>
                      <a:pt x="1923" y="2608"/>
                      <a:pt x="2810" y="2608"/>
                    </a:cubicBezTo>
                    <a:cubicBezTo>
                      <a:pt x="5176" y="2608"/>
                      <a:pt x="7493" y="1770"/>
                      <a:pt x="9317" y="341"/>
                    </a:cubicBezTo>
                    <a:cubicBezTo>
                      <a:pt x="9472" y="186"/>
                      <a:pt x="9353" y="0"/>
                      <a:pt x="91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9" name="Google Shape;2056;p52">
                <a:extLst>
                  <a:ext uri="{FF2B5EF4-FFF2-40B4-BE49-F238E27FC236}">
                    <a16:creationId xmlns="" xmlns:a16="http://schemas.microsoft.com/office/drawing/2014/main" id="{A6AE49DA-D36F-49D6-AE5E-9637BCCA5951}"/>
                  </a:ext>
                </a:extLst>
              </p:cNvPr>
              <p:cNvSpPr/>
              <p:nvPr/>
            </p:nvSpPr>
            <p:spPr>
              <a:xfrm>
                <a:off x="4737079" y="5636878"/>
                <a:ext cx="849639" cy="236937"/>
              </a:xfrm>
              <a:custGeom>
                <a:avLst/>
                <a:gdLst/>
                <a:ahLst/>
                <a:cxnLst/>
                <a:rect l="l" t="t" r="r" b="b"/>
                <a:pathLst>
                  <a:path w="9431" h="2630" extrusionOk="0">
                    <a:moveTo>
                      <a:pt x="225" y="1"/>
                    </a:moveTo>
                    <a:cubicBezTo>
                      <a:pt x="89" y="1"/>
                      <a:pt x="1" y="200"/>
                      <a:pt x="114" y="313"/>
                    </a:cubicBezTo>
                    <a:cubicBezTo>
                      <a:pt x="1987" y="1791"/>
                      <a:pt x="4254" y="2629"/>
                      <a:pt x="6621" y="2629"/>
                    </a:cubicBezTo>
                    <a:cubicBezTo>
                      <a:pt x="7508" y="2580"/>
                      <a:pt x="8395" y="2482"/>
                      <a:pt x="9282" y="2235"/>
                    </a:cubicBezTo>
                    <a:cubicBezTo>
                      <a:pt x="9381" y="2186"/>
                      <a:pt x="9430" y="2087"/>
                      <a:pt x="9381" y="2038"/>
                    </a:cubicBezTo>
                    <a:cubicBezTo>
                      <a:pt x="9381" y="1957"/>
                      <a:pt x="9315" y="1877"/>
                      <a:pt x="9238" y="1877"/>
                    </a:cubicBezTo>
                    <a:cubicBezTo>
                      <a:pt x="9220" y="1877"/>
                      <a:pt x="9202" y="1881"/>
                      <a:pt x="9184" y="1890"/>
                    </a:cubicBezTo>
                    <a:cubicBezTo>
                      <a:pt x="8326" y="2125"/>
                      <a:pt x="7450" y="2240"/>
                      <a:pt x="6577" y="2240"/>
                    </a:cubicBezTo>
                    <a:cubicBezTo>
                      <a:pt x="4340" y="2240"/>
                      <a:pt x="2133" y="1485"/>
                      <a:pt x="360" y="66"/>
                    </a:cubicBezTo>
                    <a:cubicBezTo>
                      <a:pt x="314" y="20"/>
                      <a:pt x="267" y="1"/>
                      <a:pt x="2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0" name="Google Shape;2057;p52">
                <a:extLst>
                  <a:ext uri="{FF2B5EF4-FFF2-40B4-BE49-F238E27FC236}">
                    <a16:creationId xmlns="" xmlns:a16="http://schemas.microsoft.com/office/drawing/2014/main" id="{4FC19D3C-BA8A-4EF0-973B-D413DAAD0F0F}"/>
                  </a:ext>
                </a:extLst>
              </p:cNvPr>
              <p:cNvSpPr/>
              <p:nvPr/>
            </p:nvSpPr>
            <p:spPr>
              <a:xfrm>
                <a:off x="2322585" y="4510396"/>
                <a:ext cx="2415944" cy="3003961"/>
              </a:xfrm>
              <a:custGeom>
                <a:avLst/>
                <a:gdLst/>
                <a:ahLst/>
                <a:cxnLst/>
                <a:rect l="l" t="t" r="r" b="b"/>
                <a:pathLst>
                  <a:path w="26817" h="33344" extrusionOk="0">
                    <a:moveTo>
                      <a:pt x="10648" y="0"/>
                    </a:moveTo>
                    <a:cubicBezTo>
                      <a:pt x="10648" y="0"/>
                      <a:pt x="0" y="27309"/>
                      <a:pt x="6359" y="31401"/>
                    </a:cubicBezTo>
                    <a:cubicBezTo>
                      <a:pt x="6359" y="31401"/>
                      <a:pt x="8503" y="33344"/>
                      <a:pt x="13094" y="33344"/>
                    </a:cubicBezTo>
                    <a:cubicBezTo>
                      <a:pt x="16378" y="33344"/>
                      <a:pt x="20915" y="32349"/>
                      <a:pt x="26816" y="28936"/>
                    </a:cubicBezTo>
                    <a:lnTo>
                      <a:pt x="11584" y="22675"/>
                    </a:lnTo>
                    <a:lnTo>
                      <a:pt x="14197" y="10943"/>
                    </a:lnTo>
                    <a:cubicBezTo>
                      <a:pt x="14197" y="10943"/>
                      <a:pt x="16169" y="3451"/>
                      <a:pt x="1064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1" name="Google Shape;2058;p52">
                <a:extLst>
                  <a:ext uri="{FF2B5EF4-FFF2-40B4-BE49-F238E27FC236}">
                    <a16:creationId xmlns="" xmlns:a16="http://schemas.microsoft.com/office/drawing/2014/main" id="{4C0A3076-6C89-4F35-A610-3C99E4924B5D}"/>
                  </a:ext>
                </a:extLst>
              </p:cNvPr>
              <p:cNvSpPr/>
              <p:nvPr/>
            </p:nvSpPr>
            <p:spPr>
              <a:xfrm>
                <a:off x="2717809" y="6881827"/>
                <a:ext cx="506306" cy="586306"/>
              </a:xfrm>
              <a:custGeom>
                <a:avLst/>
                <a:gdLst/>
                <a:ahLst/>
                <a:cxnLst/>
                <a:rect l="l" t="t" r="r" b="b"/>
                <a:pathLst>
                  <a:path w="5620" h="6508" extrusionOk="0">
                    <a:moveTo>
                      <a:pt x="1430" y="0"/>
                    </a:moveTo>
                    <a:cubicBezTo>
                      <a:pt x="937" y="0"/>
                      <a:pt x="444" y="99"/>
                      <a:pt x="0" y="247"/>
                    </a:cubicBezTo>
                    <a:cubicBezTo>
                      <a:pt x="148" y="2514"/>
                      <a:pt x="740" y="4240"/>
                      <a:pt x="1972" y="5078"/>
                    </a:cubicBezTo>
                    <a:cubicBezTo>
                      <a:pt x="2859" y="5768"/>
                      <a:pt x="3845" y="6261"/>
                      <a:pt x="4930" y="6507"/>
                    </a:cubicBezTo>
                    <a:cubicBezTo>
                      <a:pt x="5373" y="5817"/>
                      <a:pt x="5620" y="5028"/>
                      <a:pt x="5620" y="4190"/>
                    </a:cubicBezTo>
                    <a:cubicBezTo>
                      <a:pt x="5620" y="1873"/>
                      <a:pt x="3747" y="0"/>
                      <a:pt x="1430" y="0"/>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2" name="Google Shape;2059;p52">
                <a:extLst>
                  <a:ext uri="{FF2B5EF4-FFF2-40B4-BE49-F238E27FC236}">
                    <a16:creationId xmlns="" xmlns:a16="http://schemas.microsoft.com/office/drawing/2014/main" id="{53F804BD-3680-478E-8950-1386E6B27E96}"/>
                  </a:ext>
                </a:extLst>
              </p:cNvPr>
              <p:cNvSpPr/>
              <p:nvPr/>
            </p:nvSpPr>
            <p:spPr>
              <a:xfrm>
                <a:off x="3197446" y="4510396"/>
                <a:ext cx="506306" cy="1221350"/>
              </a:xfrm>
              <a:custGeom>
                <a:avLst/>
                <a:gdLst/>
                <a:ahLst/>
                <a:cxnLst/>
                <a:rect l="l" t="t" r="r" b="b"/>
                <a:pathLst>
                  <a:path w="5620" h="13557" extrusionOk="0">
                    <a:moveTo>
                      <a:pt x="937" y="0"/>
                    </a:moveTo>
                    <a:lnTo>
                      <a:pt x="0" y="2514"/>
                    </a:lnTo>
                    <a:cubicBezTo>
                      <a:pt x="3697" y="5965"/>
                      <a:pt x="3894" y="13556"/>
                      <a:pt x="3894" y="13556"/>
                    </a:cubicBezTo>
                    <a:lnTo>
                      <a:pt x="4683" y="9613"/>
                    </a:lnTo>
                    <a:cubicBezTo>
                      <a:pt x="5620" y="2021"/>
                      <a:pt x="937" y="0"/>
                      <a:pt x="93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3" name="Google Shape;2060;p52">
                <a:extLst>
                  <a:ext uri="{FF2B5EF4-FFF2-40B4-BE49-F238E27FC236}">
                    <a16:creationId xmlns="" xmlns:a16="http://schemas.microsoft.com/office/drawing/2014/main" id="{A2864DA5-0991-4933-9CC2-B9C49CBB069C}"/>
                  </a:ext>
                </a:extLst>
              </p:cNvPr>
              <p:cNvSpPr/>
              <p:nvPr/>
            </p:nvSpPr>
            <p:spPr>
              <a:xfrm>
                <a:off x="3055285" y="4510396"/>
                <a:ext cx="3837023" cy="2862069"/>
              </a:xfrm>
              <a:custGeom>
                <a:avLst/>
                <a:gdLst/>
                <a:ahLst/>
                <a:cxnLst/>
                <a:rect l="l" t="t" r="r" b="b"/>
                <a:pathLst>
                  <a:path w="42591" h="31769" extrusionOk="0">
                    <a:moveTo>
                      <a:pt x="31352" y="0"/>
                    </a:moveTo>
                    <a:cubicBezTo>
                      <a:pt x="25190" y="3401"/>
                      <a:pt x="28148" y="12817"/>
                      <a:pt x="28148" y="12817"/>
                    </a:cubicBezTo>
                    <a:lnTo>
                      <a:pt x="30662" y="24894"/>
                    </a:lnTo>
                    <a:cubicBezTo>
                      <a:pt x="30662" y="24894"/>
                      <a:pt x="10887" y="20948"/>
                      <a:pt x="6085" y="20948"/>
                    </a:cubicBezTo>
                    <a:cubicBezTo>
                      <a:pt x="6026" y="20948"/>
                      <a:pt x="5970" y="20949"/>
                      <a:pt x="5916" y="20950"/>
                    </a:cubicBezTo>
                    <a:cubicBezTo>
                      <a:pt x="1430" y="21049"/>
                      <a:pt x="1" y="26028"/>
                      <a:pt x="1" y="26028"/>
                    </a:cubicBezTo>
                    <a:lnTo>
                      <a:pt x="6212" y="25239"/>
                    </a:lnTo>
                    <a:cubicBezTo>
                      <a:pt x="6212" y="25239"/>
                      <a:pt x="19858" y="31769"/>
                      <a:pt x="29912" y="31769"/>
                    </a:cubicBezTo>
                    <a:cubicBezTo>
                      <a:pt x="33220" y="31769"/>
                      <a:pt x="36140" y="31062"/>
                      <a:pt x="38056" y="29182"/>
                    </a:cubicBezTo>
                    <a:cubicBezTo>
                      <a:pt x="42591" y="24795"/>
                      <a:pt x="31352" y="0"/>
                      <a:pt x="313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4" name="Google Shape;2061;p52">
                <a:extLst>
                  <a:ext uri="{FF2B5EF4-FFF2-40B4-BE49-F238E27FC236}">
                    <a16:creationId xmlns="" xmlns:a16="http://schemas.microsoft.com/office/drawing/2014/main" id="{A2A67D87-093B-4B9E-99E7-C334CD2B1E09}"/>
                  </a:ext>
                </a:extLst>
              </p:cNvPr>
              <p:cNvSpPr/>
              <p:nvPr/>
            </p:nvSpPr>
            <p:spPr>
              <a:xfrm>
                <a:off x="6106173" y="6615342"/>
                <a:ext cx="488648" cy="675134"/>
              </a:xfrm>
              <a:custGeom>
                <a:avLst/>
                <a:gdLst/>
                <a:ahLst/>
                <a:cxnLst/>
                <a:rect l="l" t="t" r="r" b="b"/>
                <a:pathLst>
                  <a:path w="5424" h="7494" extrusionOk="0">
                    <a:moveTo>
                      <a:pt x="4191" y="1"/>
                    </a:moveTo>
                    <a:cubicBezTo>
                      <a:pt x="1874" y="1"/>
                      <a:pt x="1" y="1874"/>
                      <a:pt x="1" y="4191"/>
                    </a:cubicBezTo>
                    <a:cubicBezTo>
                      <a:pt x="1" y="5472"/>
                      <a:pt x="592" y="6705"/>
                      <a:pt x="1578" y="7493"/>
                    </a:cubicBezTo>
                    <a:cubicBezTo>
                      <a:pt x="2564" y="7099"/>
                      <a:pt x="3451" y="6557"/>
                      <a:pt x="4191" y="5817"/>
                    </a:cubicBezTo>
                    <a:cubicBezTo>
                      <a:pt x="5226" y="4831"/>
                      <a:pt x="5423" y="2761"/>
                      <a:pt x="5127" y="148"/>
                    </a:cubicBezTo>
                    <a:cubicBezTo>
                      <a:pt x="4832" y="50"/>
                      <a:pt x="4536" y="1"/>
                      <a:pt x="4191"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5" name="Google Shape;2062;p52">
                <a:extLst>
                  <a:ext uri="{FF2B5EF4-FFF2-40B4-BE49-F238E27FC236}">
                    <a16:creationId xmlns="" xmlns:a16="http://schemas.microsoft.com/office/drawing/2014/main" id="{CABAF58E-6A5D-45D4-8272-BA11C5596C44}"/>
                  </a:ext>
                </a:extLst>
              </p:cNvPr>
              <p:cNvSpPr/>
              <p:nvPr/>
            </p:nvSpPr>
            <p:spPr>
              <a:xfrm>
                <a:off x="5302392" y="4510396"/>
                <a:ext cx="679549" cy="1070359"/>
              </a:xfrm>
              <a:custGeom>
                <a:avLst/>
                <a:gdLst/>
                <a:ahLst/>
                <a:cxnLst/>
                <a:rect l="l" t="t" r="r" b="b"/>
                <a:pathLst>
                  <a:path w="7543" h="11881" extrusionOk="0">
                    <a:moveTo>
                      <a:pt x="6409" y="0"/>
                    </a:moveTo>
                    <a:cubicBezTo>
                      <a:pt x="0" y="3549"/>
                      <a:pt x="3007" y="11880"/>
                      <a:pt x="3007" y="11880"/>
                    </a:cubicBezTo>
                    <a:cubicBezTo>
                      <a:pt x="2761" y="4141"/>
                      <a:pt x="7542" y="2662"/>
                      <a:pt x="7542" y="2662"/>
                    </a:cubicBezTo>
                    <a:lnTo>
                      <a:pt x="6409"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6" name="Google Shape;2063;p52">
                <a:extLst>
                  <a:ext uri="{FF2B5EF4-FFF2-40B4-BE49-F238E27FC236}">
                    <a16:creationId xmlns="" xmlns:a16="http://schemas.microsoft.com/office/drawing/2014/main" id="{29678985-CC4A-4097-8C77-F519B282F0DC}"/>
                  </a:ext>
                </a:extLst>
              </p:cNvPr>
              <p:cNvSpPr/>
              <p:nvPr/>
            </p:nvSpPr>
            <p:spPr>
              <a:xfrm>
                <a:off x="3041951" y="6388857"/>
                <a:ext cx="2513691" cy="985945"/>
              </a:xfrm>
              <a:custGeom>
                <a:avLst/>
                <a:gdLst/>
                <a:ahLst/>
                <a:cxnLst/>
                <a:rect l="l" t="t" r="r" b="b"/>
                <a:pathLst>
                  <a:path w="27902" h="10944" extrusionOk="0">
                    <a:moveTo>
                      <a:pt x="6064" y="1"/>
                    </a:moveTo>
                    <a:cubicBezTo>
                      <a:pt x="1578" y="50"/>
                      <a:pt x="50" y="5078"/>
                      <a:pt x="50" y="5127"/>
                    </a:cubicBezTo>
                    <a:cubicBezTo>
                      <a:pt x="1" y="5177"/>
                      <a:pt x="1" y="5226"/>
                      <a:pt x="50" y="5226"/>
                    </a:cubicBezTo>
                    <a:cubicBezTo>
                      <a:pt x="50" y="5275"/>
                      <a:pt x="99" y="5275"/>
                      <a:pt x="149" y="5275"/>
                    </a:cubicBezTo>
                    <a:lnTo>
                      <a:pt x="6360" y="4536"/>
                    </a:lnTo>
                    <a:cubicBezTo>
                      <a:pt x="7050" y="4831"/>
                      <a:pt x="18387" y="10106"/>
                      <a:pt x="27803" y="10944"/>
                    </a:cubicBezTo>
                    <a:cubicBezTo>
                      <a:pt x="27852" y="10944"/>
                      <a:pt x="27901" y="10895"/>
                      <a:pt x="27901" y="10796"/>
                    </a:cubicBezTo>
                    <a:cubicBezTo>
                      <a:pt x="27901" y="10747"/>
                      <a:pt x="27852" y="10697"/>
                      <a:pt x="27803" y="10697"/>
                    </a:cubicBezTo>
                    <a:cubicBezTo>
                      <a:pt x="18240" y="9859"/>
                      <a:pt x="6557" y="4339"/>
                      <a:pt x="6458" y="4289"/>
                    </a:cubicBezTo>
                    <a:lnTo>
                      <a:pt x="6360" y="4289"/>
                    </a:lnTo>
                    <a:lnTo>
                      <a:pt x="346" y="5029"/>
                    </a:lnTo>
                    <a:cubicBezTo>
                      <a:pt x="642" y="4141"/>
                      <a:pt x="2219" y="296"/>
                      <a:pt x="6064" y="198"/>
                    </a:cubicBezTo>
                    <a:cubicBezTo>
                      <a:pt x="6083" y="207"/>
                      <a:pt x="6100" y="211"/>
                      <a:pt x="6115" y="211"/>
                    </a:cubicBezTo>
                    <a:cubicBezTo>
                      <a:pt x="6180" y="211"/>
                      <a:pt x="6212" y="139"/>
                      <a:pt x="6212" y="99"/>
                    </a:cubicBezTo>
                    <a:cubicBezTo>
                      <a:pt x="6212" y="50"/>
                      <a:pt x="6163" y="1"/>
                      <a:pt x="60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7" name="Google Shape;2064;p52">
                <a:extLst>
                  <a:ext uri="{FF2B5EF4-FFF2-40B4-BE49-F238E27FC236}">
                    <a16:creationId xmlns="" xmlns:a16="http://schemas.microsoft.com/office/drawing/2014/main" id="{9DDF2B86-6225-4025-B124-61C9795A555E}"/>
                  </a:ext>
                </a:extLst>
              </p:cNvPr>
              <p:cNvSpPr/>
              <p:nvPr/>
            </p:nvSpPr>
            <p:spPr>
              <a:xfrm>
                <a:off x="4352036" y="6224353"/>
                <a:ext cx="1874142" cy="528738"/>
              </a:xfrm>
              <a:custGeom>
                <a:avLst/>
                <a:gdLst/>
                <a:ahLst/>
                <a:cxnLst/>
                <a:rect l="l" t="t" r="r" b="b"/>
                <a:pathLst>
                  <a:path w="20803" h="5869" extrusionOk="0">
                    <a:moveTo>
                      <a:pt x="13538" y="1"/>
                    </a:moveTo>
                    <a:cubicBezTo>
                      <a:pt x="13161" y="1"/>
                      <a:pt x="12817" y="17"/>
                      <a:pt x="12521" y="52"/>
                    </a:cubicBezTo>
                    <a:cubicBezTo>
                      <a:pt x="10057" y="397"/>
                      <a:pt x="1" y="2911"/>
                      <a:pt x="1" y="2911"/>
                    </a:cubicBezTo>
                    <a:lnTo>
                      <a:pt x="16268" y="5869"/>
                    </a:lnTo>
                    <a:lnTo>
                      <a:pt x="15923" y="4390"/>
                    </a:lnTo>
                    <a:lnTo>
                      <a:pt x="15923" y="4390"/>
                    </a:lnTo>
                    <a:cubicBezTo>
                      <a:pt x="17303" y="4488"/>
                      <a:pt x="19472" y="5770"/>
                      <a:pt x="19472" y="5770"/>
                    </a:cubicBezTo>
                    <a:lnTo>
                      <a:pt x="19965" y="4883"/>
                    </a:lnTo>
                    <a:cubicBezTo>
                      <a:pt x="18535" y="4045"/>
                      <a:pt x="17056" y="3453"/>
                      <a:pt x="15479" y="3010"/>
                    </a:cubicBezTo>
                    <a:cubicBezTo>
                      <a:pt x="15565" y="2993"/>
                      <a:pt x="15672" y="2986"/>
                      <a:pt x="15794" y="2986"/>
                    </a:cubicBezTo>
                    <a:cubicBezTo>
                      <a:pt x="17144" y="2986"/>
                      <a:pt x="20458" y="3897"/>
                      <a:pt x="20458" y="3897"/>
                    </a:cubicBezTo>
                    <a:lnTo>
                      <a:pt x="20803" y="2911"/>
                    </a:lnTo>
                    <a:cubicBezTo>
                      <a:pt x="20704" y="2517"/>
                      <a:pt x="14690" y="1482"/>
                      <a:pt x="14690" y="1482"/>
                    </a:cubicBezTo>
                    <a:cubicBezTo>
                      <a:pt x="14986" y="1383"/>
                      <a:pt x="15516" y="1346"/>
                      <a:pt x="16144" y="1346"/>
                    </a:cubicBezTo>
                    <a:cubicBezTo>
                      <a:pt x="18030" y="1346"/>
                      <a:pt x="20803" y="1679"/>
                      <a:pt x="20803" y="1679"/>
                    </a:cubicBezTo>
                    <a:lnTo>
                      <a:pt x="20803" y="841"/>
                    </a:lnTo>
                    <a:cubicBezTo>
                      <a:pt x="20803" y="841"/>
                      <a:pt x="16298" y="1"/>
                      <a:pt x="13538" y="1"/>
                    </a:cubicBezTo>
                    <a:close/>
                  </a:path>
                </a:pathLst>
              </a:custGeom>
              <a:solidFill>
                <a:srgbClr val="B959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8" name="Google Shape;2065;p52">
                <a:extLst>
                  <a:ext uri="{FF2B5EF4-FFF2-40B4-BE49-F238E27FC236}">
                    <a16:creationId xmlns="" xmlns:a16="http://schemas.microsoft.com/office/drawing/2014/main" id="{9876373A-FB51-486C-81BF-D5DD4C71844F}"/>
                  </a:ext>
                </a:extLst>
              </p:cNvPr>
              <p:cNvSpPr/>
              <p:nvPr/>
            </p:nvSpPr>
            <p:spPr>
              <a:xfrm>
                <a:off x="4289874" y="6471469"/>
                <a:ext cx="1754232" cy="343783"/>
              </a:xfrm>
              <a:custGeom>
                <a:avLst/>
                <a:gdLst/>
                <a:ahLst/>
                <a:cxnLst/>
                <a:rect l="l" t="t" r="r" b="b"/>
                <a:pathLst>
                  <a:path w="19472" h="3816" extrusionOk="0">
                    <a:moveTo>
                      <a:pt x="101" y="1"/>
                    </a:moveTo>
                    <a:cubicBezTo>
                      <a:pt x="53" y="1"/>
                      <a:pt x="0" y="47"/>
                      <a:pt x="0" y="119"/>
                    </a:cubicBezTo>
                    <a:cubicBezTo>
                      <a:pt x="0" y="168"/>
                      <a:pt x="50" y="217"/>
                      <a:pt x="99" y="217"/>
                    </a:cubicBezTo>
                    <a:cubicBezTo>
                      <a:pt x="198" y="267"/>
                      <a:pt x="10894" y="1795"/>
                      <a:pt x="16958" y="3274"/>
                    </a:cubicBezTo>
                    <a:lnTo>
                      <a:pt x="19324" y="3816"/>
                    </a:lnTo>
                    <a:cubicBezTo>
                      <a:pt x="19373" y="3816"/>
                      <a:pt x="19422" y="3767"/>
                      <a:pt x="19422" y="3717"/>
                    </a:cubicBezTo>
                    <a:cubicBezTo>
                      <a:pt x="19472" y="3668"/>
                      <a:pt x="19422" y="3569"/>
                      <a:pt x="19373" y="3569"/>
                    </a:cubicBezTo>
                    <a:lnTo>
                      <a:pt x="17007" y="3027"/>
                    </a:lnTo>
                    <a:cubicBezTo>
                      <a:pt x="10944" y="1598"/>
                      <a:pt x="247" y="20"/>
                      <a:pt x="148" y="20"/>
                    </a:cubicBezTo>
                    <a:cubicBezTo>
                      <a:pt x="135" y="7"/>
                      <a:pt x="118" y="1"/>
                      <a:pt x="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9" name="Google Shape;2066;p52">
                <a:extLst>
                  <a:ext uri="{FF2B5EF4-FFF2-40B4-BE49-F238E27FC236}">
                    <a16:creationId xmlns="" xmlns:a16="http://schemas.microsoft.com/office/drawing/2014/main" id="{DF4437EC-6925-483A-AB4C-870D0287E61F}"/>
                  </a:ext>
                </a:extLst>
              </p:cNvPr>
              <p:cNvSpPr/>
              <p:nvPr/>
            </p:nvSpPr>
            <p:spPr>
              <a:xfrm>
                <a:off x="5462302" y="6218497"/>
                <a:ext cx="772792" cy="534594"/>
              </a:xfrm>
              <a:custGeom>
                <a:avLst/>
                <a:gdLst/>
                <a:ahLst/>
                <a:cxnLst/>
                <a:rect l="l" t="t" r="r" b="b"/>
                <a:pathLst>
                  <a:path w="8578" h="5934" extrusionOk="0">
                    <a:moveTo>
                      <a:pt x="1315" y="0"/>
                    </a:moveTo>
                    <a:cubicBezTo>
                      <a:pt x="882" y="0"/>
                      <a:pt x="485" y="21"/>
                      <a:pt x="148" y="68"/>
                    </a:cubicBezTo>
                    <a:cubicBezTo>
                      <a:pt x="49" y="68"/>
                      <a:pt x="0" y="117"/>
                      <a:pt x="49" y="216"/>
                    </a:cubicBezTo>
                    <a:cubicBezTo>
                      <a:pt x="49" y="265"/>
                      <a:pt x="99" y="314"/>
                      <a:pt x="148" y="314"/>
                    </a:cubicBezTo>
                    <a:cubicBezTo>
                      <a:pt x="468" y="272"/>
                      <a:pt x="845" y="254"/>
                      <a:pt x="1259" y="254"/>
                    </a:cubicBezTo>
                    <a:cubicBezTo>
                      <a:pt x="3777" y="254"/>
                      <a:pt x="7653" y="927"/>
                      <a:pt x="8331" y="1054"/>
                    </a:cubicBezTo>
                    <a:lnTo>
                      <a:pt x="8331" y="1645"/>
                    </a:lnTo>
                    <a:cubicBezTo>
                      <a:pt x="7737" y="1608"/>
                      <a:pt x="5240" y="1347"/>
                      <a:pt x="3581" y="1347"/>
                    </a:cubicBezTo>
                    <a:cubicBezTo>
                      <a:pt x="3038" y="1347"/>
                      <a:pt x="2584" y="1375"/>
                      <a:pt x="2317" y="1448"/>
                    </a:cubicBezTo>
                    <a:cubicBezTo>
                      <a:pt x="2268" y="1497"/>
                      <a:pt x="2218" y="1547"/>
                      <a:pt x="2218" y="1596"/>
                    </a:cubicBezTo>
                    <a:cubicBezTo>
                      <a:pt x="2218" y="1645"/>
                      <a:pt x="2268" y="1694"/>
                      <a:pt x="2317" y="1694"/>
                    </a:cubicBezTo>
                    <a:cubicBezTo>
                      <a:pt x="5028" y="2187"/>
                      <a:pt x="7986" y="2828"/>
                      <a:pt x="8331" y="3075"/>
                    </a:cubicBezTo>
                    <a:lnTo>
                      <a:pt x="8035" y="3863"/>
                    </a:lnTo>
                    <a:cubicBezTo>
                      <a:pt x="7464" y="3644"/>
                      <a:pt x="4742" y="2994"/>
                      <a:pt x="3492" y="2994"/>
                    </a:cubicBezTo>
                    <a:cubicBezTo>
                      <a:pt x="3339" y="2994"/>
                      <a:pt x="3208" y="3004"/>
                      <a:pt x="3106" y="3025"/>
                    </a:cubicBezTo>
                    <a:cubicBezTo>
                      <a:pt x="3056" y="3025"/>
                      <a:pt x="3007" y="3075"/>
                      <a:pt x="3007" y="3124"/>
                    </a:cubicBezTo>
                    <a:cubicBezTo>
                      <a:pt x="3007" y="3173"/>
                      <a:pt x="3056" y="3223"/>
                      <a:pt x="3106" y="3272"/>
                    </a:cubicBezTo>
                    <a:cubicBezTo>
                      <a:pt x="4634" y="3666"/>
                      <a:pt x="6113" y="4258"/>
                      <a:pt x="7493" y="4997"/>
                    </a:cubicBezTo>
                    <a:lnTo>
                      <a:pt x="7098" y="5737"/>
                    </a:lnTo>
                    <a:cubicBezTo>
                      <a:pt x="6655" y="5441"/>
                      <a:pt x="4831" y="4455"/>
                      <a:pt x="3599" y="4356"/>
                    </a:cubicBezTo>
                    <a:lnTo>
                      <a:pt x="3549" y="4356"/>
                    </a:lnTo>
                    <a:lnTo>
                      <a:pt x="2761" y="4997"/>
                    </a:lnTo>
                    <a:cubicBezTo>
                      <a:pt x="2711" y="5046"/>
                      <a:pt x="2711" y="5145"/>
                      <a:pt x="2761" y="5194"/>
                    </a:cubicBezTo>
                    <a:lnTo>
                      <a:pt x="2908" y="5194"/>
                    </a:lnTo>
                    <a:lnTo>
                      <a:pt x="3648" y="4553"/>
                    </a:lnTo>
                    <a:cubicBezTo>
                      <a:pt x="4979" y="4701"/>
                      <a:pt x="7098" y="5934"/>
                      <a:pt x="7098" y="5934"/>
                    </a:cubicBezTo>
                    <a:lnTo>
                      <a:pt x="7148" y="5934"/>
                    </a:lnTo>
                    <a:cubicBezTo>
                      <a:pt x="7197" y="5934"/>
                      <a:pt x="7197" y="5934"/>
                      <a:pt x="7246" y="5884"/>
                    </a:cubicBezTo>
                    <a:lnTo>
                      <a:pt x="7739" y="4997"/>
                    </a:lnTo>
                    <a:cubicBezTo>
                      <a:pt x="7739" y="4899"/>
                      <a:pt x="7739" y="4849"/>
                      <a:pt x="7690" y="4800"/>
                    </a:cubicBezTo>
                    <a:cubicBezTo>
                      <a:pt x="6507" y="4159"/>
                      <a:pt x="5275" y="3617"/>
                      <a:pt x="3993" y="3223"/>
                    </a:cubicBezTo>
                    <a:lnTo>
                      <a:pt x="3993" y="3223"/>
                    </a:lnTo>
                    <a:cubicBezTo>
                      <a:pt x="5373" y="3420"/>
                      <a:pt x="6704" y="3715"/>
                      <a:pt x="8084" y="4061"/>
                    </a:cubicBezTo>
                    <a:cubicBezTo>
                      <a:pt x="8099" y="4075"/>
                      <a:pt x="8113" y="4081"/>
                      <a:pt x="8128" y="4081"/>
                    </a:cubicBezTo>
                    <a:cubicBezTo>
                      <a:pt x="8162" y="4081"/>
                      <a:pt x="8197" y="4046"/>
                      <a:pt x="8232" y="4011"/>
                    </a:cubicBezTo>
                    <a:lnTo>
                      <a:pt x="8577" y="3075"/>
                    </a:lnTo>
                    <a:cubicBezTo>
                      <a:pt x="8577" y="3025"/>
                      <a:pt x="8577" y="3025"/>
                      <a:pt x="8577" y="2976"/>
                    </a:cubicBezTo>
                    <a:cubicBezTo>
                      <a:pt x="8429" y="2631"/>
                      <a:pt x="5324" y="1990"/>
                      <a:pt x="3056" y="1596"/>
                    </a:cubicBezTo>
                    <a:cubicBezTo>
                      <a:pt x="4880" y="1596"/>
                      <a:pt x="6655" y="1694"/>
                      <a:pt x="8429" y="1892"/>
                    </a:cubicBezTo>
                    <a:lnTo>
                      <a:pt x="8528" y="1892"/>
                    </a:lnTo>
                    <a:cubicBezTo>
                      <a:pt x="8577" y="1892"/>
                      <a:pt x="8577" y="1842"/>
                      <a:pt x="8577" y="1793"/>
                    </a:cubicBezTo>
                    <a:lnTo>
                      <a:pt x="8577" y="955"/>
                    </a:lnTo>
                    <a:cubicBezTo>
                      <a:pt x="8577" y="906"/>
                      <a:pt x="8528" y="856"/>
                      <a:pt x="8479" y="856"/>
                    </a:cubicBezTo>
                    <a:cubicBezTo>
                      <a:pt x="8266" y="814"/>
                      <a:pt x="4050" y="0"/>
                      <a:pt x="13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0" name="Google Shape;2067;p52">
                <a:extLst>
                  <a:ext uri="{FF2B5EF4-FFF2-40B4-BE49-F238E27FC236}">
                    <a16:creationId xmlns="" xmlns:a16="http://schemas.microsoft.com/office/drawing/2014/main" id="{D752B71F-89A9-4D9C-82B0-7E6EFDFB73A3}"/>
                  </a:ext>
                </a:extLst>
              </p:cNvPr>
              <p:cNvSpPr/>
              <p:nvPr/>
            </p:nvSpPr>
            <p:spPr>
              <a:xfrm>
                <a:off x="5586626" y="1396264"/>
                <a:ext cx="492252" cy="622882"/>
              </a:xfrm>
              <a:custGeom>
                <a:avLst/>
                <a:gdLst/>
                <a:ahLst/>
                <a:cxnLst/>
                <a:rect l="l" t="t" r="r" b="b"/>
                <a:pathLst>
                  <a:path w="5464" h="6914" extrusionOk="0">
                    <a:moveTo>
                      <a:pt x="2843" y="1"/>
                    </a:moveTo>
                    <a:cubicBezTo>
                      <a:pt x="740" y="1"/>
                      <a:pt x="740" y="2279"/>
                      <a:pt x="740" y="2279"/>
                    </a:cubicBezTo>
                    <a:lnTo>
                      <a:pt x="0" y="6913"/>
                    </a:lnTo>
                    <a:cubicBezTo>
                      <a:pt x="16" y="6913"/>
                      <a:pt x="32" y="6913"/>
                      <a:pt x="48" y="6913"/>
                    </a:cubicBezTo>
                    <a:cubicBezTo>
                      <a:pt x="4346" y="6913"/>
                      <a:pt x="5463" y="208"/>
                      <a:pt x="3106" y="12"/>
                    </a:cubicBezTo>
                    <a:cubicBezTo>
                      <a:pt x="3015" y="4"/>
                      <a:pt x="2927" y="1"/>
                      <a:pt x="2843" y="1"/>
                    </a:cubicBezTo>
                    <a:close/>
                  </a:path>
                </a:pathLst>
              </a:custGeom>
              <a:solidFill>
                <a:srgbClr val="B959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1" name="Google Shape;2068;p52">
                <a:extLst>
                  <a:ext uri="{FF2B5EF4-FFF2-40B4-BE49-F238E27FC236}">
                    <a16:creationId xmlns="" xmlns:a16="http://schemas.microsoft.com/office/drawing/2014/main" id="{3382CBAD-3FE2-4AE6-B577-F099419642B5}"/>
                  </a:ext>
                </a:extLst>
              </p:cNvPr>
              <p:cNvSpPr/>
              <p:nvPr/>
            </p:nvSpPr>
            <p:spPr>
              <a:xfrm>
                <a:off x="5684283" y="1438066"/>
                <a:ext cx="262162" cy="465585"/>
              </a:xfrm>
              <a:custGeom>
                <a:avLst/>
                <a:gdLst/>
                <a:ahLst/>
                <a:cxnLst/>
                <a:rect l="l" t="t" r="r" b="b"/>
                <a:pathLst>
                  <a:path w="2910" h="5168" extrusionOk="0">
                    <a:moveTo>
                      <a:pt x="1762" y="1"/>
                    </a:moveTo>
                    <a:cubicBezTo>
                      <a:pt x="987" y="1"/>
                      <a:pt x="395" y="739"/>
                      <a:pt x="395" y="780"/>
                    </a:cubicBezTo>
                    <a:cubicBezTo>
                      <a:pt x="292" y="849"/>
                      <a:pt x="380" y="941"/>
                      <a:pt x="477" y="941"/>
                    </a:cubicBezTo>
                    <a:cubicBezTo>
                      <a:pt x="519" y="941"/>
                      <a:pt x="562" y="924"/>
                      <a:pt x="592" y="879"/>
                    </a:cubicBezTo>
                    <a:cubicBezTo>
                      <a:pt x="592" y="879"/>
                      <a:pt x="1136" y="227"/>
                      <a:pt x="1818" y="227"/>
                    </a:cubicBezTo>
                    <a:cubicBezTo>
                      <a:pt x="1932" y="227"/>
                      <a:pt x="2050" y="245"/>
                      <a:pt x="2170" y="287"/>
                    </a:cubicBezTo>
                    <a:cubicBezTo>
                      <a:pt x="2219" y="337"/>
                      <a:pt x="2318" y="386"/>
                      <a:pt x="2367" y="484"/>
                    </a:cubicBezTo>
                    <a:cubicBezTo>
                      <a:pt x="1973" y="829"/>
                      <a:pt x="1" y="2604"/>
                      <a:pt x="1" y="5069"/>
                    </a:cubicBezTo>
                    <a:cubicBezTo>
                      <a:pt x="1" y="5118"/>
                      <a:pt x="50" y="5167"/>
                      <a:pt x="99" y="5167"/>
                    </a:cubicBezTo>
                    <a:cubicBezTo>
                      <a:pt x="198" y="5167"/>
                      <a:pt x="247" y="5118"/>
                      <a:pt x="247" y="5069"/>
                    </a:cubicBezTo>
                    <a:cubicBezTo>
                      <a:pt x="247" y="2752"/>
                      <a:pt x="2022" y="1125"/>
                      <a:pt x="2465" y="731"/>
                    </a:cubicBezTo>
                    <a:cubicBezTo>
                      <a:pt x="2515" y="780"/>
                      <a:pt x="2515" y="879"/>
                      <a:pt x="2564" y="977"/>
                    </a:cubicBezTo>
                    <a:cubicBezTo>
                      <a:pt x="2712" y="1963"/>
                      <a:pt x="2268" y="3738"/>
                      <a:pt x="1480" y="4428"/>
                    </a:cubicBezTo>
                    <a:cubicBezTo>
                      <a:pt x="1430" y="4477"/>
                      <a:pt x="1430" y="4576"/>
                      <a:pt x="1480" y="4625"/>
                    </a:cubicBezTo>
                    <a:lnTo>
                      <a:pt x="1578" y="4625"/>
                    </a:lnTo>
                    <a:cubicBezTo>
                      <a:pt x="1578" y="4650"/>
                      <a:pt x="1591" y="4662"/>
                      <a:pt x="1603" y="4662"/>
                    </a:cubicBezTo>
                    <a:cubicBezTo>
                      <a:pt x="1615" y="4662"/>
                      <a:pt x="1627" y="4650"/>
                      <a:pt x="1627" y="4625"/>
                    </a:cubicBezTo>
                    <a:cubicBezTo>
                      <a:pt x="2465" y="3836"/>
                      <a:pt x="2909" y="1963"/>
                      <a:pt x="2761" y="928"/>
                    </a:cubicBezTo>
                    <a:cubicBezTo>
                      <a:pt x="2761" y="731"/>
                      <a:pt x="2712" y="583"/>
                      <a:pt x="2613" y="484"/>
                    </a:cubicBezTo>
                    <a:cubicBezTo>
                      <a:pt x="2515" y="287"/>
                      <a:pt x="2416" y="189"/>
                      <a:pt x="2219" y="90"/>
                    </a:cubicBezTo>
                    <a:cubicBezTo>
                      <a:pt x="2062" y="27"/>
                      <a:pt x="1908" y="1"/>
                      <a:pt x="17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2" name="Google Shape;2069;p52">
                <a:extLst>
                  <a:ext uri="{FF2B5EF4-FFF2-40B4-BE49-F238E27FC236}">
                    <a16:creationId xmlns="" xmlns:a16="http://schemas.microsoft.com/office/drawing/2014/main" id="{C85D8E71-3535-4E4C-B50C-D33256ABE12B}"/>
                  </a:ext>
                </a:extLst>
              </p:cNvPr>
              <p:cNvSpPr/>
              <p:nvPr/>
            </p:nvSpPr>
            <p:spPr>
              <a:xfrm>
                <a:off x="3069429" y="1396264"/>
                <a:ext cx="492252" cy="622882"/>
              </a:xfrm>
              <a:custGeom>
                <a:avLst/>
                <a:gdLst/>
                <a:ahLst/>
                <a:cxnLst/>
                <a:rect l="l" t="t" r="r" b="b"/>
                <a:pathLst>
                  <a:path w="5464" h="6914" extrusionOk="0">
                    <a:moveTo>
                      <a:pt x="2620" y="1"/>
                    </a:moveTo>
                    <a:cubicBezTo>
                      <a:pt x="2536" y="1"/>
                      <a:pt x="2449" y="4"/>
                      <a:pt x="2358" y="12"/>
                    </a:cubicBezTo>
                    <a:cubicBezTo>
                      <a:pt x="0" y="208"/>
                      <a:pt x="1117" y="6913"/>
                      <a:pt x="5416" y="6913"/>
                    </a:cubicBezTo>
                    <a:cubicBezTo>
                      <a:pt x="5432" y="6913"/>
                      <a:pt x="5447" y="6913"/>
                      <a:pt x="5463" y="6913"/>
                    </a:cubicBezTo>
                    <a:lnTo>
                      <a:pt x="4724" y="2279"/>
                    </a:lnTo>
                    <a:cubicBezTo>
                      <a:pt x="4724" y="2279"/>
                      <a:pt x="4724" y="1"/>
                      <a:pt x="2620" y="1"/>
                    </a:cubicBezTo>
                    <a:close/>
                  </a:path>
                </a:pathLst>
              </a:custGeom>
              <a:solidFill>
                <a:srgbClr val="B959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 name="Google Shape;2070;p52">
                <a:extLst>
                  <a:ext uri="{FF2B5EF4-FFF2-40B4-BE49-F238E27FC236}">
                    <a16:creationId xmlns="" xmlns:a16="http://schemas.microsoft.com/office/drawing/2014/main" id="{F687D1BC-46C3-41AA-8555-A8CFC25B47E7}"/>
                  </a:ext>
                </a:extLst>
              </p:cNvPr>
              <p:cNvSpPr/>
              <p:nvPr/>
            </p:nvSpPr>
            <p:spPr>
              <a:xfrm>
                <a:off x="3201861" y="1438066"/>
                <a:ext cx="266576" cy="465585"/>
              </a:xfrm>
              <a:custGeom>
                <a:avLst/>
                <a:gdLst/>
                <a:ahLst/>
                <a:cxnLst/>
                <a:rect l="l" t="t" r="r" b="b"/>
                <a:pathLst>
                  <a:path w="2959" h="5168" extrusionOk="0">
                    <a:moveTo>
                      <a:pt x="1168" y="1"/>
                    </a:moveTo>
                    <a:cubicBezTo>
                      <a:pt x="1015" y="1"/>
                      <a:pt x="855" y="27"/>
                      <a:pt x="690" y="90"/>
                    </a:cubicBezTo>
                    <a:cubicBezTo>
                      <a:pt x="543" y="139"/>
                      <a:pt x="395" y="287"/>
                      <a:pt x="345" y="435"/>
                    </a:cubicBezTo>
                    <a:cubicBezTo>
                      <a:pt x="247" y="583"/>
                      <a:pt x="198" y="731"/>
                      <a:pt x="198" y="928"/>
                    </a:cubicBezTo>
                    <a:cubicBezTo>
                      <a:pt x="0" y="1963"/>
                      <a:pt x="493" y="3836"/>
                      <a:pt x="1331" y="4625"/>
                    </a:cubicBezTo>
                    <a:lnTo>
                      <a:pt x="1430" y="4625"/>
                    </a:lnTo>
                    <a:cubicBezTo>
                      <a:pt x="1430" y="4625"/>
                      <a:pt x="1479" y="4576"/>
                      <a:pt x="1479" y="4576"/>
                    </a:cubicBezTo>
                    <a:cubicBezTo>
                      <a:pt x="1528" y="4527"/>
                      <a:pt x="1528" y="4428"/>
                      <a:pt x="1479" y="4379"/>
                    </a:cubicBezTo>
                    <a:cubicBezTo>
                      <a:pt x="690" y="3689"/>
                      <a:pt x="247" y="1914"/>
                      <a:pt x="444" y="928"/>
                    </a:cubicBezTo>
                    <a:cubicBezTo>
                      <a:pt x="444" y="829"/>
                      <a:pt x="444" y="731"/>
                      <a:pt x="493" y="682"/>
                    </a:cubicBezTo>
                    <a:cubicBezTo>
                      <a:pt x="986" y="1076"/>
                      <a:pt x="2712" y="2752"/>
                      <a:pt x="2712" y="5019"/>
                    </a:cubicBezTo>
                    <a:cubicBezTo>
                      <a:pt x="2712" y="5118"/>
                      <a:pt x="2761" y="5167"/>
                      <a:pt x="2859" y="5167"/>
                    </a:cubicBezTo>
                    <a:cubicBezTo>
                      <a:pt x="2909" y="5167"/>
                      <a:pt x="2958" y="5069"/>
                      <a:pt x="2958" y="5019"/>
                    </a:cubicBezTo>
                    <a:cubicBezTo>
                      <a:pt x="2909" y="2604"/>
                      <a:pt x="986" y="829"/>
                      <a:pt x="592" y="484"/>
                    </a:cubicBezTo>
                    <a:cubicBezTo>
                      <a:pt x="592" y="386"/>
                      <a:pt x="690" y="337"/>
                      <a:pt x="789" y="287"/>
                    </a:cubicBezTo>
                    <a:cubicBezTo>
                      <a:pt x="919" y="234"/>
                      <a:pt x="1047" y="211"/>
                      <a:pt x="1171" y="211"/>
                    </a:cubicBezTo>
                    <a:cubicBezTo>
                      <a:pt x="1839" y="211"/>
                      <a:pt x="2366" y="879"/>
                      <a:pt x="2366" y="879"/>
                    </a:cubicBezTo>
                    <a:cubicBezTo>
                      <a:pt x="2396" y="924"/>
                      <a:pt x="2435" y="941"/>
                      <a:pt x="2473" y="941"/>
                    </a:cubicBezTo>
                    <a:cubicBezTo>
                      <a:pt x="2558" y="941"/>
                      <a:pt x="2632" y="849"/>
                      <a:pt x="2564" y="780"/>
                    </a:cubicBezTo>
                    <a:cubicBezTo>
                      <a:pt x="2564" y="739"/>
                      <a:pt x="1972" y="1"/>
                      <a:pt x="11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4" name="Google Shape;2071;p52">
                <a:extLst>
                  <a:ext uri="{FF2B5EF4-FFF2-40B4-BE49-F238E27FC236}">
                    <a16:creationId xmlns="" xmlns:a16="http://schemas.microsoft.com/office/drawing/2014/main" id="{3A977AEE-8029-42E2-8BC1-5640F24C32A9}"/>
                  </a:ext>
                </a:extLst>
              </p:cNvPr>
              <p:cNvSpPr/>
              <p:nvPr/>
            </p:nvSpPr>
            <p:spPr>
              <a:xfrm>
                <a:off x="5617707" y="1883019"/>
                <a:ext cx="102252" cy="630180"/>
              </a:xfrm>
              <a:custGeom>
                <a:avLst/>
                <a:gdLst/>
                <a:ahLst/>
                <a:cxnLst/>
                <a:rect l="l" t="t" r="r" b="b"/>
                <a:pathLst>
                  <a:path w="1135" h="6995" extrusionOk="0">
                    <a:moveTo>
                      <a:pt x="631" y="1"/>
                    </a:moveTo>
                    <a:cubicBezTo>
                      <a:pt x="518" y="1"/>
                      <a:pt x="400" y="41"/>
                      <a:pt x="296" y="130"/>
                    </a:cubicBezTo>
                    <a:cubicBezTo>
                      <a:pt x="0" y="376"/>
                      <a:pt x="99" y="918"/>
                      <a:pt x="543" y="1017"/>
                    </a:cubicBezTo>
                    <a:lnTo>
                      <a:pt x="543" y="6883"/>
                    </a:lnTo>
                    <a:cubicBezTo>
                      <a:pt x="518" y="6957"/>
                      <a:pt x="580" y="6994"/>
                      <a:pt x="647" y="6994"/>
                    </a:cubicBezTo>
                    <a:cubicBezTo>
                      <a:pt x="715" y="6994"/>
                      <a:pt x="789" y="6957"/>
                      <a:pt x="789" y="6883"/>
                    </a:cubicBezTo>
                    <a:lnTo>
                      <a:pt x="789" y="1017"/>
                    </a:lnTo>
                    <a:cubicBezTo>
                      <a:pt x="986" y="968"/>
                      <a:pt x="1134" y="771"/>
                      <a:pt x="1134" y="524"/>
                    </a:cubicBezTo>
                    <a:cubicBezTo>
                      <a:pt x="1134" y="214"/>
                      <a:pt x="894" y="1"/>
                      <a:pt x="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85" name="Google Shape;2072;p52">
                <a:extLst>
                  <a:ext uri="{FF2B5EF4-FFF2-40B4-BE49-F238E27FC236}">
                    <a16:creationId xmlns="" xmlns:a16="http://schemas.microsoft.com/office/drawing/2014/main" id="{736F6695-2D3B-4D11-A755-0B0632CE1332}"/>
                  </a:ext>
                </a:extLst>
              </p:cNvPr>
              <p:cNvGrpSpPr/>
              <p:nvPr/>
            </p:nvGrpSpPr>
            <p:grpSpPr>
              <a:xfrm>
                <a:off x="5351221" y="2338783"/>
                <a:ext cx="644053" cy="643963"/>
                <a:chOff x="5351221" y="2338783"/>
                <a:chExt cx="644053" cy="643963"/>
              </a:xfrm>
            </p:grpSpPr>
            <p:sp>
              <p:nvSpPr>
                <p:cNvPr id="226" name="Google Shape;2073;p52">
                  <a:extLst>
                    <a:ext uri="{FF2B5EF4-FFF2-40B4-BE49-F238E27FC236}">
                      <a16:creationId xmlns="" xmlns:a16="http://schemas.microsoft.com/office/drawing/2014/main" id="{D63CB9F9-2A80-4F33-974C-D8D7DDA57773}"/>
                    </a:ext>
                  </a:extLst>
                </p:cNvPr>
                <p:cNvSpPr/>
                <p:nvPr/>
              </p:nvSpPr>
              <p:spPr>
                <a:xfrm>
                  <a:off x="5351221" y="2338783"/>
                  <a:ext cx="644053" cy="643963"/>
                </a:xfrm>
                <a:custGeom>
                  <a:avLst/>
                  <a:gdLst/>
                  <a:ahLst/>
                  <a:cxnLst/>
                  <a:rect l="l" t="t" r="r" b="b"/>
                  <a:pathLst>
                    <a:path w="7149" h="7148" extrusionOk="0">
                      <a:moveTo>
                        <a:pt x="3599" y="0"/>
                      </a:moveTo>
                      <a:cubicBezTo>
                        <a:pt x="1627" y="0"/>
                        <a:pt x="1" y="1627"/>
                        <a:pt x="1" y="3599"/>
                      </a:cubicBezTo>
                      <a:cubicBezTo>
                        <a:pt x="1" y="5570"/>
                        <a:pt x="1627" y="7148"/>
                        <a:pt x="3599" y="7148"/>
                      </a:cubicBezTo>
                      <a:cubicBezTo>
                        <a:pt x="5571" y="7148"/>
                        <a:pt x="7148" y="5570"/>
                        <a:pt x="7148" y="3599"/>
                      </a:cubicBezTo>
                      <a:cubicBezTo>
                        <a:pt x="7148" y="1627"/>
                        <a:pt x="5571" y="0"/>
                        <a:pt x="35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7" name="Google Shape;2074;p52">
                  <a:extLst>
                    <a:ext uri="{FF2B5EF4-FFF2-40B4-BE49-F238E27FC236}">
                      <a16:creationId xmlns="" xmlns:a16="http://schemas.microsoft.com/office/drawing/2014/main" id="{B2CD95BB-801A-4FB2-B3C9-E84FFEAFE870}"/>
                    </a:ext>
                  </a:extLst>
                </p:cNvPr>
                <p:cNvSpPr/>
                <p:nvPr/>
              </p:nvSpPr>
              <p:spPr>
                <a:xfrm>
                  <a:off x="5608788" y="2383197"/>
                  <a:ext cx="133333" cy="284234"/>
                </a:xfrm>
                <a:custGeom>
                  <a:avLst/>
                  <a:gdLst/>
                  <a:ahLst/>
                  <a:cxnLst/>
                  <a:rect l="l" t="t" r="r" b="b"/>
                  <a:pathLst>
                    <a:path w="1480" h="3155" extrusionOk="0">
                      <a:moveTo>
                        <a:pt x="740" y="0"/>
                      </a:moveTo>
                      <a:cubicBezTo>
                        <a:pt x="1" y="0"/>
                        <a:pt x="740" y="3155"/>
                        <a:pt x="740" y="3155"/>
                      </a:cubicBezTo>
                      <a:cubicBezTo>
                        <a:pt x="740" y="3155"/>
                        <a:pt x="1480"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 name="Google Shape;2075;p52">
                  <a:extLst>
                    <a:ext uri="{FF2B5EF4-FFF2-40B4-BE49-F238E27FC236}">
                      <a16:creationId xmlns="" xmlns:a16="http://schemas.microsoft.com/office/drawing/2014/main" id="{2EF5DED8-45BD-4DE4-827F-FDF6FF73ACBA}"/>
                    </a:ext>
                  </a:extLst>
                </p:cNvPr>
                <p:cNvSpPr/>
                <p:nvPr/>
              </p:nvSpPr>
              <p:spPr>
                <a:xfrm>
                  <a:off x="5608788" y="2654097"/>
                  <a:ext cx="133333" cy="284234"/>
                </a:xfrm>
                <a:custGeom>
                  <a:avLst/>
                  <a:gdLst/>
                  <a:ahLst/>
                  <a:cxnLst/>
                  <a:rect l="l" t="t" r="r" b="b"/>
                  <a:pathLst>
                    <a:path w="1480" h="3155" extrusionOk="0">
                      <a:moveTo>
                        <a:pt x="740" y="0"/>
                      </a:moveTo>
                      <a:cubicBezTo>
                        <a:pt x="740" y="0"/>
                        <a:pt x="1" y="3155"/>
                        <a:pt x="740" y="3155"/>
                      </a:cubicBezTo>
                      <a:cubicBezTo>
                        <a:pt x="1480" y="3155"/>
                        <a:pt x="740"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9" name="Google Shape;2076;p52">
                  <a:extLst>
                    <a:ext uri="{FF2B5EF4-FFF2-40B4-BE49-F238E27FC236}">
                      <a16:creationId xmlns="" xmlns:a16="http://schemas.microsoft.com/office/drawing/2014/main" id="{40439A4E-37CF-4C9C-BB27-9B1708773F7F}"/>
                    </a:ext>
                  </a:extLst>
                </p:cNvPr>
                <p:cNvSpPr/>
                <p:nvPr/>
              </p:nvSpPr>
              <p:spPr>
                <a:xfrm>
                  <a:off x="5670950" y="2395720"/>
                  <a:ext cx="151081" cy="271711"/>
                </a:xfrm>
                <a:custGeom>
                  <a:avLst/>
                  <a:gdLst/>
                  <a:ahLst/>
                  <a:cxnLst/>
                  <a:rect l="l" t="t" r="r" b="b"/>
                  <a:pathLst>
                    <a:path w="1677" h="3016" extrusionOk="0">
                      <a:moveTo>
                        <a:pt x="926" y="0"/>
                      </a:moveTo>
                      <a:cubicBezTo>
                        <a:pt x="279" y="0"/>
                        <a:pt x="1" y="3016"/>
                        <a:pt x="1" y="3016"/>
                      </a:cubicBezTo>
                      <a:cubicBezTo>
                        <a:pt x="1" y="3016"/>
                        <a:pt x="1677" y="256"/>
                        <a:pt x="987" y="9"/>
                      </a:cubicBezTo>
                      <a:cubicBezTo>
                        <a:pt x="966" y="3"/>
                        <a:pt x="946" y="0"/>
                        <a:pt x="9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0" name="Google Shape;2077;p52">
                  <a:extLst>
                    <a:ext uri="{FF2B5EF4-FFF2-40B4-BE49-F238E27FC236}">
                      <a16:creationId xmlns="" xmlns:a16="http://schemas.microsoft.com/office/drawing/2014/main" id="{17AAAB82-8085-46EA-81AF-C566CAAF48FD}"/>
                    </a:ext>
                  </a:extLst>
                </p:cNvPr>
                <p:cNvSpPr/>
                <p:nvPr/>
              </p:nvSpPr>
              <p:spPr>
                <a:xfrm>
                  <a:off x="5524464" y="2654097"/>
                  <a:ext cx="151081" cy="272162"/>
                </a:xfrm>
                <a:custGeom>
                  <a:avLst/>
                  <a:gdLst/>
                  <a:ahLst/>
                  <a:cxnLst/>
                  <a:rect l="l" t="t" r="r" b="b"/>
                  <a:pathLst>
                    <a:path w="1677" h="3021" extrusionOk="0">
                      <a:moveTo>
                        <a:pt x="1676" y="0"/>
                      </a:moveTo>
                      <a:cubicBezTo>
                        <a:pt x="1676" y="0"/>
                        <a:pt x="0" y="2761"/>
                        <a:pt x="740" y="3007"/>
                      </a:cubicBezTo>
                      <a:cubicBezTo>
                        <a:pt x="765" y="3016"/>
                        <a:pt x="789" y="3020"/>
                        <a:pt x="813" y="3020"/>
                      </a:cubicBezTo>
                      <a:cubicBezTo>
                        <a:pt x="1447" y="3020"/>
                        <a:pt x="1676" y="0"/>
                        <a:pt x="16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1" name="Google Shape;2078;p52">
                  <a:extLst>
                    <a:ext uri="{FF2B5EF4-FFF2-40B4-BE49-F238E27FC236}">
                      <a16:creationId xmlns="" xmlns:a16="http://schemas.microsoft.com/office/drawing/2014/main" id="{A5911ACA-6A5F-4D3F-A5F5-610F21B5ECB5}"/>
                    </a:ext>
                  </a:extLst>
                </p:cNvPr>
                <p:cNvSpPr/>
                <p:nvPr/>
              </p:nvSpPr>
              <p:spPr>
                <a:xfrm>
                  <a:off x="5670950" y="2432476"/>
                  <a:ext cx="222162" cy="234955"/>
                </a:xfrm>
                <a:custGeom>
                  <a:avLst/>
                  <a:gdLst/>
                  <a:ahLst/>
                  <a:cxnLst/>
                  <a:rect l="l" t="t" r="r" b="b"/>
                  <a:pathLst>
                    <a:path w="2466" h="2608" extrusionOk="0">
                      <a:moveTo>
                        <a:pt x="1694" y="0"/>
                      </a:moveTo>
                      <a:cubicBezTo>
                        <a:pt x="1070" y="0"/>
                        <a:pt x="1" y="2608"/>
                        <a:pt x="1" y="2608"/>
                      </a:cubicBezTo>
                      <a:cubicBezTo>
                        <a:pt x="1" y="2608"/>
                        <a:pt x="2466" y="488"/>
                        <a:pt x="1825" y="45"/>
                      </a:cubicBezTo>
                      <a:cubicBezTo>
                        <a:pt x="1784" y="14"/>
                        <a:pt x="1740" y="0"/>
                        <a:pt x="1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2" name="Google Shape;2079;p52">
                  <a:extLst>
                    <a:ext uri="{FF2B5EF4-FFF2-40B4-BE49-F238E27FC236}">
                      <a16:creationId xmlns="" xmlns:a16="http://schemas.microsoft.com/office/drawing/2014/main" id="{BDAA18EB-E06C-484A-A9C1-3F66BF22FB53}"/>
                    </a:ext>
                  </a:extLst>
                </p:cNvPr>
                <p:cNvSpPr/>
                <p:nvPr/>
              </p:nvSpPr>
              <p:spPr>
                <a:xfrm>
                  <a:off x="5457797" y="2654097"/>
                  <a:ext cx="222162" cy="235045"/>
                </a:xfrm>
                <a:custGeom>
                  <a:avLst/>
                  <a:gdLst/>
                  <a:ahLst/>
                  <a:cxnLst/>
                  <a:rect l="l" t="t" r="r" b="b"/>
                  <a:pathLst>
                    <a:path w="2466" h="2609" extrusionOk="0">
                      <a:moveTo>
                        <a:pt x="2465" y="0"/>
                      </a:moveTo>
                      <a:cubicBezTo>
                        <a:pt x="2465" y="0"/>
                        <a:pt x="1" y="2120"/>
                        <a:pt x="592" y="2563"/>
                      </a:cubicBezTo>
                      <a:cubicBezTo>
                        <a:pt x="636" y="2594"/>
                        <a:pt x="683" y="2608"/>
                        <a:pt x="732" y="2608"/>
                      </a:cubicBezTo>
                      <a:cubicBezTo>
                        <a:pt x="1397" y="2608"/>
                        <a:pt x="2465" y="0"/>
                        <a:pt x="2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3" name="Google Shape;2080;p52">
                  <a:extLst>
                    <a:ext uri="{FF2B5EF4-FFF2-40B4-BE49-F238E27FC236}">
                      <a16:creationId xmlns="" xmlns:a16="http://schemas.microsoft.com/office/drawing/2014/main" id="{396A74D9-0E73-4632-9E0D-4BE811A01007}"/>
                    </a:ext>
                  </a:extLst>
                </p:cNvPr>
                <p:cNvSpPr/>
                <p:nvPr/>
              </p:nvSpPr>
              <p:spPr>
                <a:xfrm>
                  <a:off x="5670950" y="2490404"/>
                  <a:ext cx="266576" cy="177027"/>
                </a:xfrm>
                <a:custGeom>
                  <a:avLst/>
                  <a:gdLst/>
                  <a:ahLst/>
                  <a:cxnLst/>
                  <a:rect l="l" t="t" r="r" b="b"/>
                  <a:pathLst>
                    <a:path w="2959" h="1965" extrusionOk="0">
                      <a:moveTo>
                        <a:pt x="2321" y="0"/>
                      </a:moveTo>
                      <a:cubicBezTo>
                        <a:pt x="1651" y="0"/>
                        <a:pt x="1" y="1965"/>
                        <a:pt x="1" y="1965"/>
                      </a:cubicBezTo>
                      <a:cubicBezTo>
                        <a:pt x="1" y="1965"/>
                        <a:pt x="2959" y="733"/>
                        <a:pt x="2515" y="92"/>
                      </a:cubicBezTo>
                      <a:cubicBezTo>
                        <a:pt x="2467" y="28"/>
                        <a:pt x="2401" y="0"/>
                        <a:pt x="2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4" name="Google Shape;2081;p52">
                  <a:extLst>
                    <a:ext uri="{FF2B5EF4-FFF2-40B4-BE49-F238E27FC236}">
                      <a16:creationId xmlns="" xmlns:a16="http://schemas.microsoft.com/office/drawing/2014/main" id="{9441EC9B-982D-4BFB-B64E-F089A0340F1F}"/>
                    </a:ext>
                  </a:extLst>
                </p:cNvPr>
                <p:cNvSpPr/>
                <p:nvPr/>
              </p:nvSpPr>
              <p:spPr>
                <a:xfrm>
                  <a:off x="5413383" y="2658511"/>
                  <a:ext cx="266576" cy="173964"/>
                </a:xfrm>
                <a:custGeom>
                  <a:avLst/>
                  <a:gdLst/>
                  <a:ahLst/>
                  <a:cxnLst/>
                  <a:rect l="l" t="t" r="r" b="b"/>
                  <a:pathLst>
                    <a:path w="2959" h="1931" extrusionOk="0">
                      <a:moveTo>
                        <a:pt x="2958" y="0"/>
                      </a:moveTo>
                      <a:lnTo>
                        <a:pt x="2958" y="0"/>
                      </a:lnTo>
                      <a:cubicBezTo>
                        <a:pt x="2958" y="1"/>
                        <a:pt x="1" y="1233"/>
                        <a:pt x="444" y="1824"/>
                      </a:cubicBezTo>
                      <a:cubicBezTo>
                        <a:pt x="496" y="1898"/>
                        <a:pt x="568" y="1931"/>
                        <a:pt x="657" y="1931"/>
                      </a:cubicBezTo>
                      <a:cubicBezTo>
                        <a:pt x="1337" y="1931"/>
                        <a:pt x="2958" y="1"/>
                        <a:pt x="29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5" name="Google Shape;2082;p52">
                  <a:extLst>
                    <a:ext uri="{FF2B5EF4-FFF2-40B4-BE49-F238E27FC236}">
                      <a16:creationId xmlns="" xmlns:a16="http://schemas.microsoft.com/office/drawing/2014/main" id="{A35DDA80-A7EC-4F5E-A65C-14A76D050F3A}"/>
                    </a:ext>
                  </a:extLst>
                </p:cNvPr>
                <p:cNvSpPr/>
                <p:nvPr/>
              </p:nvSpPr>
              <p:spPr>
                <a:xfrm>
                  <a:off x="5666535" y="2557521"/>
                  <a:ext cx="293243" cy="105495"/>
                </a:xfrm>
                <a:custGeom>
                  <a:avLst/>
                  <a:gdLst/>
                  <a:ahLst/>
                  <a:cxnLst/>
                  <a:rect l="l" t="t" r="r" b="b"/>
                  <a:pathLst>
                    <a:path w="3255" h="1171" extrusionOk="0">
                      <a:moveTo>
                        <a:pt x="2671" y="1"/>
                      </a:moveTo>
                      <a:cubicBezTo>
                        <a:pt x="1873" y="1"/>
                        <a:pt x="1" y="1171"/>
                        <a:pt x="1" y="1171"/>
                      </a:cubicBezTo>
                      <a:cubicBezTo>
                        <a:pt x="1" y="1171"/>
                        <a:pt x="3254" y="875"/>
                        <a:pt x="3008" y="185"/>
                      </a:cubicBezTo>
                      <a:cubicBezTo>
                        <a:pt x="2964" y="54"/>
                        <a:pt x="2842" y="1"/>
                        <a:pt x="2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6" name="Google Shape;2083;p52">
                  <a:extLst>
                    <a:ext uri="{FF2B5EF4-FFF2-40B4-BE49-F238E27FC236}">
                      <a16:creationId xmlns="" xmlns:a16="http://schemas.microsoft.com/office/drawing/2014/main" id="{7F471DE1-30DC-4322-99BD-AAA0F3FE5DDD}"/>
                    </a:ext>
                  </a:extLst>
                </p:cNvPr>
                <p:cNvSpPr/>
                <p:nvPr/>
              </p:nvSpPr>
              <p:spPr>
                <a:xfrm>
                  <a:off x="5391221" y="2658511"/>
                  <a:ext cx="288738" cy="108018"/>
                </a:xfrm>
                <a:custGeom>
                  <a:avLst/>
                  <a:gdLst/>
                  <a:ahLst/>
                  <a:cxnLst/>
                  <a:rect l="l" t="t" r="r" b="b"/>
                  <a:pathLst>
                    <a:path w="3205" h="1199" extrusionOk="0">
                      <a:moveTo>
                        <a:pt x="3204" y="0"/>
                      </a:moveTo>
                      <a:cubicBezTo>
                        <a:pt x="3204" y="0"/>
                        <a:pt x="0" y="296"/>
                        <a:pt x="247" y="1036"/>
                      </a:cubicBezTo>
                      <a:cubicBezTo>
                        <a:pt x="288" y="1151"/>
                        <a:pt x="397" y="1199"/>
                        <a:pt x="552" y="1199"/>
                      </a:cubicBezTo>
                      <a:cubicBezTo>
                        <a:pt x="1322" y="1199"/>
                        <a:pt x="3204" y="0"/>
                        <a:pt x="3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7" name="Google Shape;2084;p52">
                  <a:extLst>
                    <a:ext uri="{FF2B5EF4-FFF2-40B4-BE49-F238E27FC236}">
                      <a16:creationId xmlns="" xmlns:a16="http://schemas.microsoft.com/office/drawing/2014/main" id="{0EDFD1B4-0FEA-4F70-A7BD-AE0B137B664E}"/>
                    </a:ext>
                  </a:extLst>
                </p:cNvPr>
                <p:cNvSpPr/>
                <p:nvPr/>
              </p:nvSpPr>
              <p:spPr>
                <a:xfrm>
                  <a:off x="5666535" y="2630043"/>
                  <a:ext cx="284324" cy="59369"/>
                </a:xfrm>
                <a:custGeom>
                  <a:avLst/>
                  <a:gdLst/>
                  <a:ahLst/>
                  <a:cxnLst/>
                  <a:rect l="l" t="t" r="r" b="b"/>
                  <a:pathLst>
                    <a:path w="3156" h="659" extrusionOk="0">
                      <a:moveTo>
                        <a:pt x="2397" y="0"/>
                      </a:moveTo>
                      <a:cubicBezTo>
                        <a:pt x="1463" y="0"/>
                        <a:pt x="1" y="366"/>
                        <a:pt x="1" y="366"/>
                      </a:cubicBezTo>
                      <a:cubicBezTo>
                        <a:pt x="1" y="366"/>
                        <a:pt x="1338" y="658"/>
                        <a:pt x="2272" y="658"/>
                      </a:cubicBezTo>
                      <a:cubicBezTo>
                        <a:pt x="2772" y="658"/>
                        <a:pt x="3155" y="574"/>
                        <a:pt x="3155" y="316"/>
                      </a:cubicBezTo>
                      <a:cubicBezTo>
                        <a:pt x="3155" y="80"/>
                        <a:pt x="2834" y="0"/>
                        <a:pt x="23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8" name="Google Shape;2085;p52">
                  <a:extLst>
                    <a:ext uri="{FF2B5EF4-FFF2-40B4-BE49-F238E27FC236}">
                      <a16:creationId xmlns="" xmlns:a16="http://schemas.microsoft.com/office/drawing/2014/main" id="{390CB3FE-B917-4A71-849E-05712BCABA20}"/>
                    </a:ext>
                  </a:extLst>
                </p:cNvPr>
                <p:cNvSpPr/>
                <p:nvPr/>
              </p:nvSpPr>
              <p:spPr>
                <a:xfrm>
                  <a:off x="5395635" y="2636620"/>
                  <a:ext cx="284324" cy="59369"/>
                </a:xfrm>
                <a:custGeom>
                  <a:avLst/>
                  <a:gdLst/>
                  <a:ahLst/>
                  <a:cxnLst/>
                  <a:rect l="l" t="t" r="r" b="b"/>
                  <a:pathLst>
                    <a:path w="3156" h="659" extrusionOk="0">
                      <a:moveTo>
                        <a:pt x="885" y="0"/>
                      </a:moveTo>
                      <a:cubicBezTo>
                        <a:pt x="385" y="0"/>
                        <a:pt x="1" y="84"/>
                        <a:pt x="1" y="342"/>
                      </a:cubicBezTo>
                      <a:cubicBezTo>
                        <a:pt x="16" y="578"/>
                        <a:pt x="343" y="658"/>
                        <a:pt x="781" y="658"/>
                      </a:cubicBezTo>
                      <a:cubicBezTo>
                        <a:pt x="1716" y="658"/>
                        <a:pt x="3155" y="293"/>
                        <a:pt x="3155" y="293"/>
                      </a:cubicBezTo>
                      <a:cubicBezTo>
                        <a:pt x="3155" y="293"/>
                        <a:pt x="1818" y="0"/>
                        <a:pt x="8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39" name="Google Shape;2086;p52">
                  <a:extLst>
                    <a:ext uri="{FF2B5EF4-FFF2-40B4-BE49-F238E27FC236}">
                      <a16:creationId xmlns="" xmlns:a16="http://schemas.microsoft.com/office/drawing/2014/main" id="{3AA280A1-54F5-4E28-8AF0-B93651FE379F}"/>
                    </a:ext>
                  </a:extLst>
                </p:cNvPr>
                <p:cNvSpPr/>
                <p:nvPr/>
              </p:nvSpPr>
              <p:spPr>
                <a:xfrm>
                  <a:off x="5666535" y="2658511"/>
                  <a:ext cx="293243" cy="99820"/>
                </a:xfrm>
                <a:custGeom>
                  <a:avLst/>
                  <a:gdLst/>
                  <a:ahLst/>
                  <a:cxnLst/>
                  <a:rect l="l" t="t" r="r" b="b"/>
                  <a:pathLst>
                    <a:path w="3255" h="1108" extrusionOk="0">
                      <a:moveTo>
                        <a:pt x="1" y="0"/>
                      </a:moveTo>
                      <a:cubicBezTo>
                        <a:pt x="1" y="0"/>
                        <a:pt x="1913" y="1108"/>
                        <a:pt x="2693" y="1108"/>
                      </a:cubicBezTo>
                      <a:cubicBezTo>
                        <a:pt x="2859" y="1108"/>
                        <a:pt x="2973" y="1058"/>
                        <a:pt x="3008" y="937"/>
                      </a:cubicBezTo>
                      <a:cubicBezTo>
                        <a:pt x="3254" y="1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0" name="Google Shape;2087;p52">
                  <a:extLst>
                    <a:ext uri="{FF2B5EF4-FFF2-40B4-BE49-F238E27FC236}">
                      <a16:creationId xmlns="" xmlns:a16="http://schemas.microsoft.com/office/drawing/2014/main" id="{8583B115-9251-4CBF-9885-9985F6DE14B1}"/>
                    </a:ext>
                  </a:extLst>
                </p:cNvPr>
                <p:cNvSpPr/>
                <p:nvPr/>
              </p:nvSpPr>
              <p:spPr>
                <a:xfrm>
                  <a:off x="5391221" y="2565629"/>
                  <a:ext cx="288738" cy="97387"/>
                </a:xfrm>
                <a:custGeom>
                  <a:avLst/>
                  <a:gdLst/>
                  <a:ahLst/>
                  <a:cxnLst/>
                  <a:rect l="l" t="t" r="r" b="b"/>
                  <a:pathLst>
                    <a:path w="3205" h="1081" extrusionOk="0">
                      <a:moveTo>
                        <a:pt x="560" y="1"/>
                      </a:moveTo>
                      <a:cubicBezTo>
                        <a:pt x="375" y="1"/>
                        <a:pt x="243" y="56"/>
                        <a:pt x="198" y="193"/>
                      </a:cubicBezTo>
                      <a:cubicBezTo>
                        <a:pt x="0" y="884"/>
                        <a:pt x="3204" y="1081"/>
                        <a:pt x="3204" y="1081"/>
                      </a:cubicBezTo>
                      <a:cubicBezTo>
                        <a:pt x="3204" y="1081"/>
                        <a:pt x="1372" y="1"/>
                        <a:pt x="5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1" name="Google Shape;2088;p52">
                  <a:extLst>
                    <a:ext uri="{FF2B5EF4-FFF2-40B4-BE49-F238E27FC236}">
                      <a16:creationId xmlns="" xmlns:a16="http://schemas.microsoft.com/office/drawing/2014/main" id="{BC5748E8-2677-44FE-AD7A-8EFC03C54014}"/>
                    </a:ext>
                  </a:extLst>
                </p:cNvPr>
                <p:cNvSpPr/>
                <p:nvPr/>
              </p:nvSpPr>
              <p:spPr>
                <a:xfrm>
                  <a:off x="5666535" y="2658511"/>
                  <a:ext cx="270991" cy="173964"/>
                </a:xfrm>
                <a:custGeom>
                  <a:avLst/>
                  <a:gdLst/>
                  <a:ahLst/>
                  <a:cxnLst/>
                  <a:rect l="l" t="t" r="r" b="b"/>
                  <a:pathLst>
                    <a:path w="3008" h="1931" extrusionOk="0">
                      <a:moveTo>
                        <a:pt x="1" y="0"/>
                      </a:moveTo>
                      <a:lnTo>
                        <a:pt x="1" y="0"/>
                      </a:lnTo>
                      <a:cubicBezTo>
                        <a:pt x="1" y="1"/>
                        <a:pt x="1699" y="1931"/>
                        <a:pt x="2363" y="1931"/>
                      </a:cubicBezTo>
                      <a:cubicBezTo>
                        <a:pt x="2450" y="1931"/>
                        <a:pt x="2519" y="1898"/>
                        <a:pt x="2564" y="1824"/>
                      </a:cubicBezTo>
                      <a:cubicBezTo>
                        <a:pt x="3008" y="1233"/>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2" name="Google Shape;2089;p52">
                  <a:extLst>
                    <a:ext uri="{FF2B5EF4-FFF2-40B4-BE49-F238E27FC236}">
                      <a16:creationId xmlns="" xmlns:a16="http://schemas.microsoft.com/office/drawing/2014/main" id="{AB68CA97-63E3-4A16-8B8F-38EAA482BD29}"/>
                    </a:ext>
                  </a:extLst>
                </p:cNvPr>
                <p:cNvSpPr/>
                <p:nvPr/>
              </p:nvSpPr>
              <p:spPr>
                <a:xfrm>
                  <a:off x="5408969" y="2490404"/>
                  <a:ext cx="270991" cy="177027"/>
                </a:xfrm>
                <a:custGeom>
                  <a:avLst/>
                  <a:gdLst/>
                  <a:ahLst/>
                  <a:cxnLst/>
                  <a:rect l="l" t="t" r="r" b="b"/>
                  <a:pathLst>
                    <a:path w="3008" h="1965" extrusionOk="0">
                      <a:moveTo>
                        <a:pt x="640" y="0"/>
                      </a:moveTo>
                      <a:cubicBezTo>
                        <a:pt x="559" y="0"/>
                        <a:pt x="492" y="28"/>
                        <a:pt x="444" y="92"/>
                      </a:cubicBezTo>
                      <a:cubicBezTo>
                        <a:pt x="1" y="733"/>
                        <a:pt x="3007" y="1965"/>
                        <a:pt x="3007" y="1965"/>
                      </a:cubicBezTo>
                      <a:cubicBezTo>
                        <a:pt x="3007" y="1965"/>
                        <a:pt x="1318" y="0"/>
                        <a:pt x="6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3" name="Google Shape;2090;p52">
                  <a:extLst>
                    <a:ext uri="{FF2B5EF4-FFF2-40B4-BE49-F238E27FC236}">
                      <a16:creationId xmlns="" xmlns:a16="http://schemas.microsoft.com/office/drawing/2014/main" id="{B879DFCE-CD5C-4071-8EB2-AA23757AAC44}"/>
                    </a:ext>
                  </a:extLst>
                </p:cNvPr>
                <p:cNvSpPr/>
                <p:nvPr/>
              </p:nvSpPr>
              <p:spPr>
                <a:xfrm>
                  <a:off x="5670950" y="2654097"/>
                  <a:ext cx="222162" cy="235045"/>
                </a:xfrm>
                <a:custGeom>
                  <a:avLst/>
                  <a:gdLst/>
                  <a:ahLst/>
                  <a:cxnLst/>
                  <a:rect l="l" t="t" r="r" b="b"/>
                  <a:pathLst>
                    <a:path w="2466" h="2609" extrusionOk="0">
                      <a:moveTo>
                        <a:pt x="1" y="0"/>
                      </a:moveTo>
                      <a:lnTo>
                        <a:pt x="1" y="0"/>
                      </a:lnTo>
                      <a:cubicBezTo>
                        <a:pt x="1" y="0"/>
                        <a:pt x="1070" y="2608"/>
                        <a:pt x="1694" y="2608"/>
                      </a:cubicBezTo>
                      <a:cubicBezTo>
                        <a:pt x="1740" y="2608"/>
                        <a:pt x="1784" y="2594"/>
                        <a:pt x="1825" y="2563"/>
                      </a:cubicBezTo>
                      <a:cubicBezTo>
                        <a:pt x="2466" y="212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4" name="Google Shape;2091;p52">
                  <a:extLst>
                    <a:ext uri="{FF2B5EF4-FFF2-40B4-BE49-F238E27FC236}">
                      <a16:creationId xmlns="" xmlns:a16="http://schemas.microsoft.com/office/drawing/2014/main" id="{1FE83744-BAE0-47E3-A136-888CEC8BA371}"/>
                    </a:ext>
                  </a:extLst>
                </p:cNvPr>
                <p:cNvSpPr/>
                <p:nvPr/>
              </p:nvSpPr>
              <p:spPr>
                <a:xfrm>
                  <a:off x="5457797" y="2432476"/>
                  <a:ext cx="222162" cy="234955"/>
                </a:xfrm>
                <a:custGeom>
                  <a:avLst/>
                  <a:gdLst/>
                  <a:ahLst/>
                  <a:cxnLst/>
                  <a:rect l="l" t="t" r="r" b="b"/>
                  <a:pathLst>
                    <a:path w="2466" h="2608" extrusionOk="0">
                      <a:moveTo>
                        <a:pt x="732" y="0"/>
                      </a:moveTo>
                      <a:cubicBezTo>
                        <a:pt x="683" y="0"/>
                        <a:pt x="636" y="14"/>
                        <a:pt x="592" y="45"/>
                      </a:cubicBezTo>
                      <a:cubicBezTo>
                        <a:pt x="1" y="488"/>
                        <a:pt x="2465" y="2608"/>
                        <a:pt x="2465" y="2608"/>
                      </a:cubicBezTo>
                      <a:cubicBezTo>
                        <a:pt x="2465" y="2608"/>
                        <a:pt x="1397" y="0"/>
                        <a:pt x="7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5" name="Google Shape;2092;p52">
                  <a:extLst>
                    <a:ext uri="{FF2B5EF4-FFF2-40B4-BE49-F238E27FC236}">
                      <a16:creationId xmlns="" xmlns:a16="http://schemas.microsoft.com/office/drawing/2014/main" id="{BC876CBB-1899-48C5-BD4A-68ED25F065E4}"/>
                    </a:ext>
                  </a:extLst>
                </p:cNvPr>
                <p:cNvSpPr/>
                <p:nvPr/>
              </p:nvSpPr>
              <p:spPr>
                <a:xfrm>
                  <a:off x="5670950" y="2654097"/>
                  <a:ext cx="155585" cy="272162"/>
                </a:xfrm>
                <a:custGeom>
                  <a:avLst/>
                  <a:gdLst/>
                  <a:ahLst/>
                  <a:cxnLst/>
                  <a:rect l="l" t="t" r="r" b="b"/>
                  <a:pathLst>
                    <a:path w="1727" h="3021" extrusionOk="0">
                      <a:moveTo>
                        <a:pt x="1" y="0"/>
                      </a:moveTo>
                      <a:lnTo>
                        <a:pt x="1" y="0"/>
                      </a:lnTo>
                      <a:cubicBezTo>
                        <a:pt x="1" y="0"/>
                        <a:pt x="276" y="3020"/>
                        <a:pt x="913" y="3020"/>
                      </a:cubicBezTo>
                      <a:cubicBezTo>
                        <a:pt x="937" y="3020"/>
                        <a:pt x="962" y="3016"/>
                        <a:pt x="987" y="3007"/>
                      </a:cubicBezTo>
                      <a:cubicBezTo>
                        <a:pt x="1726" y="2761"/>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6" name="Google Shape;2093;p52">
                  <a:extLst>
                    <a:ext uri="{FF2B5EF4-FFF2-40B4-BE49-F238E27FC236}">
                      <a16:creationId xmlns="" xmlns:a16="http://schemas.microsoft.com/office/drawing/2014/main" id="{A539481B-1CB9-4839-A7FC-1A69F6D4E7D8}"/>
                    </a:ext>
                  </a:extLst>
                </p:cNvPr>
                <p:cNvSpPr/>
                <p:nvPr/>
              </p:nvSpPr>
              <p:spPr>
                <a:xfrm>
                  <a:off x="5524464" y="2399684"/>
                  <a:ext cx="151081" cy="267747"/>
                </a:xfrm>
                <a:custGeom>
                  <a:avLst/>
                  <a:gdLst/>
                  <a:ahLst/>
                  <a:cxnLst/>
                  <a:rect l="l" t="t" r="r" b="b"/>
                  <a:pathLst>
                    <a:path w="1677" h="2972" extrusionOk="0">
                      <a:moveTo>
                        <a:pt x="765" y="1"/>
                      </a:moveTo>
                      <a:cubicBezTo>
                        <a:pt x="741" y="1"/>
                        <a:pt x="716" y="5"/>
                        <a:pt x="690" y="14"/>
                      </a:cubicBezTo>
                      <a:cubicBezTo>
                        <a:pt x="0" y="212"/>
                        <a:pt x="1676" y="2972"/>
                        <a:pt x="1676" y="2972"/>
                      </a:cubicBezTo>
                      <a:cubicBezTo>
                        <a:pt x="1676" y="2972"/>
                        <a:pt x="1402"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86" name="Google Shape;2094;p52">
                <a:extLst>
                  <a:ext uri="{FF2B5EF4-FFF2-40B4-BE49-F238E27FC236}">
                    <a16:creationId xmlns="" xmlns:a16="http://schemas.microsoft.com/office/drawing/2014/main" id="{C752FD48-7BA8-4B8F-819C-E1C9CD79811C}"/>
                  </a:ext>
                </a:extLst>
              </p:cNvPr>
              <p:cNvSpPr/>
              <p:nvPr/>
            </p:nvSpPr>
            <p:spPr>
              <a:xfrm>
                <a:off x="3392851" y="1883019"/>
                <a:ext cx="106667" cy="629008"/>
              </a:xfrm>
              <a:custGeom>
                <a:avLst/>
                <a:gdLst/>
                <a:ahLst/>
                <a:cxnLst/>
                <a:rect l="l" t="t" r="r" b="b"/>
                <a:pathLst>
                  <a:path w="1184" h="6982" extrusionOk="0">
                    <a:moveTo>
                      <a:pt x="680" y="1"/>
                    </a:moveTo>
                    <a:cubicBezTo>
                      <a:pt x="567" y="1"/>
                      <a:pt x="449" y="41"/>
                      <a:pt x="345" y="130"/>
                    </a:cubicBezTo>
                    <a:cubicBezTo>
                      <a:pt x="0" y="376"/>
                      <a:pt x="148" y="918"/>
                      <a:pt x="542" y="1017"/>
                    </a:cubicBezTo>
                    <a:lnTo>
                      <a:pt x="542" y="6883"/>
                    </a:lnTo>
                    <a:cubicBezTo>
                      <a:pt x="542" y="6932"/>
                      <a:pt x="592" y="6982"/>
                      <a:pt x="690" y="6982"/>
                    </a:cubicBezTo>
                    <a:cubicBezTo>
                      <a:pt x="739" y="6982"/>
                      <a:pt x="789" y="6932"/>
                      <a:pt x="789" y="6883"/>
                    </a:cubicBezTo>
                    <a:lnTo>
                      <a:pt x="789" y="1017"/>
                    </a:lnTo>
                    <a:cubicBezTo>
                      <a:pt x="1035" y="968"/>
                      <a:pt x="1183" y="771"/>
                      <a:pt x="1183" y="524"/>
                    </a:cubicBezTo>
                    <a:cubicBezTo>
                      <a:pt x="1183" y="214"/>
                      <a:pt x="943" y="1"/>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87" name="Google Shape;2095;p52">
                <a:extLst>
                  <a:ext uri="{FF2B5EF4-FFF2-40B4-BE49-F238E27FC236}">
                    <a16:creationId xmlns="" xmlns:a16="http://schemas.microsoft.com/office/drawing/2014/main" id="{B725E228-276D-440C-9158-F47200E2C409}"/>
                  </a:ext>
                </a:extLst>
              </p:cNvPr>
              <p:cNvGrpSpPr/>
              <p:nvPr/>
            </p:nvGrpSpPr>
            <p:grpSpPr>
              <a:xfrm>
                <a:off x="3130780" y="2338783"/>
                <a:ext cx="644053" cy="643963"/>
                <a:chOff x="3130780" y="2338783"/>
                <a:chExt cx="644053" cy="643963"/>
              </a:xfrm>
            </p:grpSpPr>
            <p:sp>
              <p:nvSpPr>
                <p:cNvPr id="205" name="Google Shape;2096;p52">
                  <a:extLst>
                    <a:ext uri="{FF2B5EF4-FFF2-40B4-BE49-F238E27FC236}">
                      <a16:creationId xmlns="" xmlns:a16="http://schemas.microsoft.com/office/drawing/2014/main" id="{5AA1B65A-3B0A-4AF5-9B7C-069FCE7D926C}"/>
                    </a:ext>
                  </a:extLst>
                </p:cNvPr>
                <p:cNvSpPr/>
                <p:nvPr/>
              </p:nvSpPr>
              <p:spPr>
                <a:xfrm>
                  <a:off x="3130780" y="2338783"/>
                  <a:ext cx="644053" cy="643963"/>
                </a:xfrm>
                <a:custGeom>
                  <a:avLst/>
                  <a:gdLst/>
                  <a:ahLst/>
                  <a:cxnLst/>
                  <a:rect l="l" t="t" r="r" b="b"/>
                  <a:pathLst>
                    <a:path w="7149" h="7148" extrusionOk="0">
                      <a:moveTo>
                        <a:pt x="3550" y="0"/>
                      </a:moveTo>
                      <a:cubicBezTo>
                        <a:pt x="1578" y="0"/>
                        <a:pt x="1" y="1578"/>
                        <a:pt x="1" y="3549"/>
                      </a:cubicBezTo>
                      <a:cubicBezTo>
                        <a:pt x="1" y="5521"/>
                        <a:pt x="1578" y="7148"/>
                        <a:pt x="3550" y="7148"/>
                      </a:cubicBezTo>
                      <a:cubicBezTo>
                        <a:pt x="5522" y="7148"/>
                        <a:pt x="7148" y="5521"/>
                        <a:pt x="7148" y="3549"/>
                      </a:cubicBezTo>
                      <a:cubicBezTo>
                        <a:pt x="7148" y="1578"/>
                        <a:pt x="5522" y="0"/>
                        <a:pt x="35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6" name="Google Shape;2097;p52">
                  <a:extLst>
                    <a:ext uri="{FF2B5EF4-FFF2-40B4-BE49-F238E27FC236}">
                      <a16:creationId xmlns="" xmlns:a16="http://schemas.microsoft.com/office/drawing/2014/main" id="{9355569F-375C-4C69-8F4E-58570A0C4FE7}"/>
                    </a:ext>
                  </a:extLst>
                </p:cNvPr>
                <p:cNvSpPr/>
                <p:nvPr/>
              </p:nvSpPr>
              <p:spPr>
                <a:xfrm>
                  <a:off x="3383932" y="2383197"/>
                  <a:ext cx="133333" cy="284234"/>
                </a:xfrm>
                <a:custGeom>
                  <a:avLst/>
                  <a:gdLst/>
                  <a:ahLst/>
                  <a:cxnLst/>
                  <a:rect l="l" t="t" r="r" b="b"/>
                  <a:pathLst>
                    <a:path w="1480" h="3155" extrusionOk="0">
                      <a:moveTo>
                        <a:pt x="740" y="0"/>
                      </a:moveTo>
                      <a:cubicBezTo>
                        <a:pt x="0" y="0"/>
                        <a:pt x="740" y="3155"/>
                        <a:pt x="740" y="3155"/>
                      </a:cubicBezTo>
                      <a:cubicBezTo>
                        <a:pt x="740" y="3155"/>
                        <a:pt x="1479"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7" name="Google Shape;2098;p52">
                  <a:extLst>
                    <a:ext uri="{FF2B5EF4-FFF2-40B4-BE49-F238E27FC236}">
                      <a16:creationId xmlns="" xmlns:a16="http://schemas.microsoft.com/office/drawing/2014/main" id="{6907202D-BA80-40F5-9C53-D00B105E302E}"/>
                    </a:ext>
                  </a:extLst>
                </p:cNvPr>
                <p:cNvSpPr/>
                <p:nvPr/>
              </p:nvSpPr>
              <p:spPr>
                <a:xfrm>
                  <a:off x="3383932" y="2654097"/>
                  <a:ext cx="133333" cy="284234"/>
                </a:xfrm>
                <a:custGeom>
                  <a:avLst/>
                  <a:gdLst/>
                  <a:ahLst/>
                  <a:cxnLst/>
                  <a:rect l="l" t="t" r="r" b="b"/>
                  <a:pathLst>
                    <a:path w="1480" h="3155" extrusionOk="0">
                      <a:moveTo>
                        <a:pt x="740" y="0"/>
                      </a:moveTo>
                      <a:cubicBezTo>
                        <a:pt x="740" y="0"/>
                        <a:pt x="0" y="3155"/>
                        <a:pt x="740" y="3155"/>
                      </a:cubicBezTo>
                      <a:cubicBezTo>
                        <a:pt x="1479" y="3155"/>
                        <a:pt x="740"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8" name="Google Shape;2099;p52">
                  <a:extLst>
                    <a:ext uri="{FF2B5EF4-FFF2-40B4-BE49-F238E27FC236}">
                      <a16:creationId xmlns="" xmlns:a16="http://schemas.microsoft.com/office/drawing/2014/main" id="{0362DD90-C2B0-4098-B13F-24F1D0B67018}"/>
                    </a:ext>
                  </a:extLst>
                </p:cNvPr>
                <p:cNvSpPr/>
                <p:nvPr/>
              </p:nvSpPr>
              <p:spPr>
                <a:xfrm>
                  <a:off x="3450508" y="2395269"/>
                  <a:ext cx="151081" cy="272162"/>
                </a:xfrm>
                <a:custGeom>
                  <a:avLst/>
                  <a:gdLst/>
                  <a:ahLst/>
                  <a:cxnLst/>
                  <a:rect l="l" t="t" r="r" b="b"/>
                  <a:pathLst>
                    <a:path w="1677" h="3021" extrusionOk="0">
                      <a:moveTo>
                        <a:pt x="908" y="1"/>
                      </a:moveTo>
                      <a:cubicBezTo>
                        <a:pt x="230" y="1"/>
                        <a:pt x="1" y="3021"/>
                        <a:pt x="1" y="3021"/>
                      </a:cubicBezTo>
                      <a:cubicBezTo>
                        <a:pt x="1" y="3021"/>
                        <a:pt x="1677" y="261"/>
                        <a:pt x="987" y="14"/>
                      </a:cubicBezTo>
                      <a:cubicBezTo>
                        <a:pt x="960" y="5"/>
                        <a:pt x="933" y="1"/>
                        <a:pt x="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9" name="Google Shape;2100;p52">
                  <a:extLst>
                    <a:ext uri="{FF2B5EF4-FFF2-40B4-BE49-F238E27FC236}">
                      <a16:creationId xmlns="" xmlns:a16="http://schemas.microsoft.com/office/drawing/2014/main" id="{09B7BC0F-8703-49B7-8F67-B9F565159A5C}"/>
                    </a:ext>
                  </a:extLst>
                </p:cNvPr>
                <p:cNvSpPr/>
                <p:nvPr/>
              </p:nvSpPr>
              <p:spPr>
                <a:xfrm>
                  <a:off x="3304022" y="2654097"/>
                  <a:ext cx="151081" cy="267747"/>
                </a:xfrm>
                <a:custGeom>
                  <a:avLst/>
                  <a:gdLst/>
                  <a:ahLst/>
                  <a:cxnLst/>
                  <a:rect l="l" t="t" r="r" b="b"/>
                  <a:pathLst>
                    <a:path w="1677" h="2972" extrusionOk="0">
                      <a:moveTo>
                        <a:pt x="1676" y="0"/>
                      </a:moveTo>
                      <a:cubicBezTo>
                        <a:pt x="1676" y="0"/>
                        <a:pt x="0" y="2761"/>
                        <a:pt x="690" y="2958"/>
                      </a:cubicBezTo>
                      <a:cubicBezTo>
                        <a:pt x="718" y="2967"/>
                        <a:pt x="744" y="2971"/>
                        <a:pt x="770" y="2971"/>
                      </a:cubicBezTo>
                      <a:cubicBezTo>
                        <a:pt x="1448" y="2971"/>
                        <a:pt x="1676" y="0"/>
                        <a:pt x="16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0" name="Google Shape;2101;p52">
                  <a:extLst>
                    <a:ext uri="{FF2B5EF4-FFF2-40B4-BE49-F238E27FC236}">
                      <a16:creationId xmlns="" xmlns:a16="http://schemas.microsoft.com/office/drawing/2014/main" id="{F61E91AF-B9F4-4EC1-BCAE-C9319810ADCC}"/>
                    </a:ext>
                  </a:extLst>
                </p:cNvPr>
                <p:cNvSpPr/>
                <p:nvPr/>
              </p:nvSpPr>
              <p:spPr>
                <a:xfrm>
                  <a:off x="3446094" y="2432476"/>
                  <a:ext cx="218468" cy="234955"/>
                </a:xfrm>
                <a:custGeom>
                  <a:avLst/>
                  <a:gdLst/>
                  <a:ahLst/>
                  <a:cxnLst/>
                  <a:rect l="l" t="t" r="r" b="b"/>
                  <a:pathLst>
                    <a:path w="2425" h="2608" extrusionOk="0">
                      <a:moveTo>
                        <a:pt x="1734" y="0"/>
                      </a:moveTo>
                      <a:cubicBezTo>
                        <a:pt x="1138" y="0"/>
                        <a:pt x="217" y="2098"/>
                        <a:pt x="33" y="2530"/>
                      </a:cubicBezTo>
                      <a:lnTo>
                        <a:pt x="33" y="2530"/>
                      </a:lnTo>
                      <a:cubicBezTo>
                        <a:pt x="322" y="2278"/>
                        <a:pt x="2425" y="412"/>
                        <a:pt x="1874" y="45"/>
                      </a:cubicBezTo>
                      <a:cubicBezTo>
                        <a:pt x="1830" y="14"/>
                        <a:pt x="1783" y="0"/>
                        <a:pt x="1734" y="0"/>
                      </a:cubicBezTo>
                      <a:close/>
                      <a:moveTo>
                        <a:pt x="33" y="2530"/>
                      </a:moveTo>
                      <a:lnTo>
                        <a:pt x="33" y="2530"/>
                      </a:lnTo>
                      <a:cubicBezTo>
                        <a:pt x="12" y="2549"/>
                        <a:pt x="1" y="2559"/>
                        <a:pt x="1" y="2559"/>
                      </a:cubicBezTo>
                      <a:lnTo>
                        <a:pt x="1" y="2608"/>
                      </a:lnTo>
                      <a:cubicBezTo>
                        <a:pt x="1" y="2608"/>
                        <a:pt x="12" y="2580"/>
                        <a:pt x="33" y="253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 name="Google Shape;2102;p52">
                  <a:extLst>
                    <a:ext uri="{FF2B5EF4-FFF2-40B4-BE49-F238E27FC236}">
                      <a16:creationId xmlns="" xmlns:a16="http://schemas.microsoft.com/office/drawing/2014/main" id="{19F8B3F6-3354-43C0-A01C-A262B68B82B7}"/>
                    </a:ext>
                  </a:extLst>
                </p:cNvPr>
                <p:cNvSpPr/>
                <p:nvPr/>
              </p:nvSpPr>
              <p:spPr>
                <a:xfrm>
                  <a:off x="3232942" y="2654097"/>
                  <a:ext cx="222162" cy="234234"/>
                </a:xfrm>
                <a:custGeom>
                  <a:avLst/>
                  <a:gdLst/>
                  <a:ahLst/>
                  <a:cxnLst/>
                  <a:rect l="l" t="t" r="r" b="b"/>
                  <a:pathLst>
                    <a:path w="2466" h="2600" extrusionOk="0">
                      <a:moveTo>
                        <a:pt x="2465" y="0"/>
                      </a:moveTo>
                      <a:lnTo>
                        <a:pt x="2465" y="0"/>
                      </a:lnTo>
                      <a:cubicBezTo>
                        <a:pt x="2465" y="0"/>
                        <a:pt x="0" y="2120"/>
                        <a:pt x="641" y="2563"/>
                      </a:cubicBezTo>
                      <a:cubicBezTo>
                        <a:pt x="678" y="2588"/>
                        <a:pt x="718" y="2600"/>
                        <a:pt x="759" y="2600"/>
                      </a:cubicBezTo>
                      <a:cubicBezTo>
                        <a:pt x="1382" y="2600"/>
                        <a:pt x="2465" y="0"/>
                        <a:pt x="2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2" name="Google Shape;2103;p52">
                  <a:extLst>
                    <a:ext uri="{FF2B5EF4-FFF2-40B4-BE49-F238E27FC236}">
                      <a16:creationId xmlns="" xmlns:a16="http://schemas.microsoft.com/office/drawing/2014/main" id="{B9FE2607-3F4C-4C3A-A03A-A481D5C8C0CC}"/>
                    </a:ext>
                  </a:extLst>
                </p:cNvPr>
                <p:cNvSpPr/>
                <p:nvPr/>
              </p:nvSpPr>
              <p:spPr>
                <a:xfrm>
                  <a:off x="3446094" y="2489053"/>
                  <a:ext cx="270991" cy="173964"/>
                </a:xfrm>
                <a:custGeom>
                  <a:avLst/>
                  <a:gdLst/>
                  <a:ahLst/>
                  <a:cxnLst/>
                  <a:rect l="l" t="t" r="r" b="b"/>
                  <a:pathLst>
                    <a:path w="3008" h="1931" extrusionOk="0">
                      <a:moveTo>
                        <a:pt x="2337" y="0"/>
                      </a:moveTo>
                      <a:cubicBezTo>
                        <a:pt x="1622" y="0"/>
                        <a:pt x="1" y="1931"/>
                        <a:pt x="1" y="1931"/>
                      </a:cubicBezTo>
                      <a:cubicBezTo>
                        <a:pt x="1" y="1931"/>
                        <a:pt x="3007" y="698"/>
                        <a:pt x="2564" y="107"/>
                      </a:cubicBezTo>
                      <a:cubicBezTo>
                        <a:pt x="2507" y="33"/>
                        <a:pt x="2430" y="0"/>
                        <a:pt x="23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3" name="Google Shape;2104;p52">
                  <a:extLst>
                    <a:ext uri="{FF2B5EF4-FFF2-40B4-BE49-F238E27FC236}">
                      <a16:creationId xmlns="" xmlns:a16="http://schemas.microsoft.com/office/drawing/2014/main" id="{47772874-9B7D-41BA-9C6B-7327F2C1CF28}"/>
                    </a:ext>
                  </a:extLst>
                </p:cNvPr>
                <p:cNvSpPr/>
                <p:nvPr/>
              </p:nvSpPr>
              <p:spPr>
                <a:xfrm>
                  <a:off x="3188527" y="2654097"/>
                  <a:ext cx="270991" cy="177027"/>
                </a:xfrm>
                <a:custGeom>
                  <a:avLst/>
                  <a:gdLst/>
                  <a:ahLst/>
                  <a:cxnLst/>
                  <a:rect l="l" t="t" r="r" b="b"/>
                  <a:pathLst>
                    <a:path w="3008" h="1965" extrusionOk="0">
                      <a:moveTo>
                        <a:pt x="3007" y="0"/>
                      </a:moveTo>
                      <a:cubicBezTo>
                        <a:pt x="3007" y="0"/>
                        <a:pt x="0" y="1232"/>
                        <a:pt x="444" y="1873"/>
                      </a:cubicBezTo>
                      <a:cubicBezTo>
                        <a:pt x="492" y="1937"/>
                        <a:pt x="558" y="1965"/>
                        <a:pt x="640" y="1965"/>
                      </a:cubicBezTo>
                      <a:cubicBezTo>
                        <a:pt x="1318" y="1965"/>
                        <a:pt x="3007" y="0"/>
                        <a:pt x="30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05;p52">
                  <a:extLst>
                    <a:ext uri="{FF2B5EF4-FFF2-40B4-BE49-F238E27FC236}">
                      <a16:creationId xmlns="" xmlns:a16="http://schemas.microsoft.com/office/drawing/2014/main" id="{F30213F5-C5E1-4E9E-A17E-83A5E190231D}"/>
                    </a:ext>
                  </a:extLst>
                </p:cNvPr>
                <p:cNvSpPr/>
                <p:nvPr/>
              </p:nvSpPr>
              <p:spPr>
                <a:xfrm>
                  <a:off x="3446094" y="2554998"/>
                  <a:ext cx="288738" cy="108018"/>
                </a:xfrm>
                <a:custGeom>
                  <a:avLst/>
                  <a:gdLst/>
                  <a:ahLst/>
                  <a:cxnLst/>
                  <a:rect l="l" t="t" r="r" b="b"/>
                  <a:pathLst>
                    <a:path w="3205" h="1199" extrusionOk="0">
                      <a:moveTo>
                        <a:pt x="2671" y="1"/>
                      </a:moveTo>
                      <a:cubicBezTo>
                        <a:pt x="1918" y="1"/>
                        <a:pt x="1" y="1199"/>
                        <a:pt x="1" y="1199"/>
                      </a:cubicBezTo>
                      <a:cubicBezTo>
                        <a:pt x="1" y="1199"/>
                        <a:pt x="3205" y="903"/>
                        <a:pt x="2958" y="164"/>
                      </a:cubicBezTo>
                      <a:cubicBezTo>
                        <a:pt x="2925" y="49"/>
                        <a:pt x="2821" y="1"/>
                        <a:pt x="2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5" name="Google Shape;2106;p52">
                  <a:extLst>
                    <a:ext uri="{FF2B5EF4-FFF2-40B4-BE49-F238E27FC236}">
                      <a16:creationId xmlns="" xmlns:a16="http://schemas.microsoft.com/office/drawing/2014/main" id="{5A15FD98-0380-471C-BD85-26C97879FF8B}"/>
                    </a:ext>
                  </a:extLst>
                </p:cNvPr>
                <p:cNvSpPr/>
                <p:nvPr/>
              </p:nvSpPr>
              <p:spPr>
                <a:xfrm>
                  <a:off x="3166365" y="2658511"/>
                  <a:ext cx="293153" cy="105495"/>
                </a:xfrm>
                <a:custGeom>
                  <a:avLst/>
                  <a:gdLst/>
                  <a:ahLst/>
                  <a:cxnLst/>
                  <a:rect l="l" t="t" r="r" b="b"/>
                  <a:pathLst>
                    <a:path w="3254" h="1171" extrusionOk="0">
                      <a:moveTo>
                        <a:pt x="3253" y="0"/>
                      </a:moveTo>
                      <a:cubicBezTo>
                        <a:pt x="3253" y="0"/>
                        <a:pt x="0" y="296"/>
                        <a:pt x="246" y="986"/>
                      </a:cubicBezTo>
                      <a:cubicBezTo>
                        <a:pt x="299" y="1117"/>
                        <a:pt x="426" y="1171"/>
                        <a:pt x="601" y="1171"/>
                      </a:cubicBezTo>
                      <a:cubicBezTo>
                        <a:pt x="1415" y="1171"/>
                        <a:pt x="3253" y="0"/>
                        <a:pt x="3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6" name="Google Shape;2107;p52">
                  <a:extLst>
                    <a:ext uri="{FF2B5EF4-FFF2-40B4-BE49-F238E27FC236}">
                      <a16:creationId xmlns="" xmlns:a16="http://schemas.microsoft.com/office/drawing/2014/main" id="{4E489E59-838F-4268-B495-8B6FB276A99A}"/>
                    </a:ext>
                  </a:extLst>
                </p:cNvPr>
                <p:cNvSpPr/>
                <p:nvPr/>
              </p:nvSpPr>
              <p:spPr>
                <a:xfrm>
                  <a:off x="3446094" y="2625539"/>
                  <a:ext cx="284324" cy="59459"/>
                </a:xfrm>
                <a:custGeom>
                  <a:avLst/>
                  <a:gdLst/>
                  <a:ahLst/>
                  <a:cxnLst/>
                  <a:rect l="l" t="t" r="r" b="b"/>
                  <a:pathLst>
                    <a:path w="3156" h="660" extrusionOk="0">
                      <a:moveTo>
                        <a:pt x="2396" y="1"/>
                      </a:moveTo>
                      <a:cubicBezTo>
                        <a:pt x="1463" y="1"/>
                        <a:pt x="1" y="366"/>
                        <a:pt x="1" y="366"/>
                      </a:cubicBezTo>
                      <a:cubicBezTo>
                        <a:pt x="1" y="366"/>
                        <a:pt x="1338" y="659"/>
                        <a:pt x="2271" y="659"/>
                      </a:cubicBezTo>
                      <a:cubicBezTo>
                        <a:pt x="2771" y="659"/>
                        <a:pt x="3155" y="575"/>
                        <a:pt x="3155" y="317"/>
                      </a:cubicBezTo>
                      <a:cubicBezTo>
                        <a:pt x="3155" y="81"/>
                        <a:pt x="2834" y="1"/>
                        <a:pt x="2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 name="Google Shape;2108;p52">
                  <a:extLst>
                    <a:ext uri="{FF2B5EF4-FFF2-40B4-BE49-F238E27FC236}">
                      <a16:creationId xmlns="" xmlns:a16="http://schemas.microsoft.com/office/drawing/2014/main" id="{35CD6405-7768-4BF2-9380-8B022E7D985F}"/>
                    </a:ext>
                  </a:extLst>
                </p:cNvPr>
                <p:cNvSpPr/>
                <p:nvPr/>
              </p:nvSpPr>
              <p:spPr>
                <a:xfrm>
                  <a:off x="3175194" y="2632115"/>
                  <a:ext cx="284324" cy="59459"/>
                </a:xfrm>
                <a:custGeom>
                  <a:avLst/>
                  <a:gdLst/>
                  <a:ahLst/>
                  <a:cxnLst/>
                  <a:rect l="l" t="t" r="r" b="b"/>
                  <a:pathLst>
                    <a:path w="3156" h="660" extrusionOk="0">
                      <a:moveTo>
                        <a:pt x="884" y="1"/>
                      </a:moveTo>
                      <a:cubicBezTo>
                        <a:pt x="384" y="1"/>
                        <a:pt x="1" y="85"/>
                        <a:pt x="1" y="343"/>
                      </a:cubicBezTo>
                      <a:cubicBezTo>
                        <a:pt x="1" y="579"/>
                        <a:pt x="322" y="659"/>
                        <a:pt x="759" y="659"/>
                      </a:cubicBezTo>
                      <a:cubicBezTo>
                        <a:pt x="1693" y="659"/>
                        <a:pt x="3155" y="293"/>
                        <a:pt x="3155" y="293"/>
                      </a:cubicBezTo>
                      <a:cubicBezTo>
                        <a:pt x="3155" y="293"/>
                        <a:pt x="1818" y="1"/>
                        <a:pt x="8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8" name="Google Shape;2109;p52">
                  <a:extLst>
                    <a:ext uri="{FF2B5EF4-FFF2-40B4-BE49-F238E27FC236}">
                      <a16:creationId xmlns="" xmlns:a16="http://schemas.microsoft.com/office/drawing/2014/main" id="{4F033731-3A89-41DF-A878-10830AC6FA08}"/>
                    </a:ext>
                  </a:extLst>
                </p:cNvPr>
                <p:cNvSpPr/>
                <p:nvPr/>
              </p:nvSpPr>
              <p:spPr>
                <a:xfrm>
                  <a:off x="3446094" y="2658511"/>
                  <a:ext cx="288738" cy="97387"/>
                </a:xfrm>
                <a:custGeom>
                  <a:avLst/>
                  <a:gdLst/>
                  <a:ahLst/>
                  <a:cxnLst/>
                  <a:rect l="l" t="t" r="r" b="b"/>
                  <a:pathLst>
                    <a:path w="3205" h="1081" extrusionOk="0">
                      <a:moveTo>
                        <a:pt x="1" y="0"/>
                      </a:moveTo>
                      <a:lnTo>
                        <a:pt x="1" y="0"/>
                      </a:lnTo>
                      <a:cubicBezTo>
                        <a:pt x="1" y="0"/>
                        <a:pt x="1866" y="1080"/>
                        <a:pt x="2664" y="1080"/>
                      </a:cubicBezTo>
                      <a:cubicBezTo>
                        <a:pt x="2845" y="1080"/>
                        <a:pt x="2971" y="1025"/>
                        <a:pt x="3007" y="888"/>
                      </a:cubicBezTo>
                      <a:cubicBezTo>
                        <a:pt x="3205" y="1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9" name="Google Shape;2110;p52">
                  <a:extLst>
                    <a:ext uri="{FF2B5EF4-FFF2-40B4-BE49-F238E27FC236}">
                      <a16:creationId xmlns="" xmlns:a16="http://schemas.microsoft.com/office/drawing/2014/main" id="{CD9AB07B-71DF-48D5-BDE0-CC135A84B647}"/>
                    </a:ext>
                  </a:extLst>
                </p:cNvPr>
                <p:cNvSpPr/>
                <p:nvPr/>
              </p:nvSpPr>
              <p:spPr>
                <a:xfrm>
                  <a:off x="3166365" y="2563197"/>
                  <a:ext cx="293153" cy="99820"/>
                </a:xfrm>
                <a:custGeom>
                  <a:avLst/>
                  <a:gdLst/>
                  <a:ahLst/>
                  <a:cxnLst/>
                  <a:rect l="l" t="t" r="r" b="b"/>
                  <a:pathLst>
                    <a:path w="3254" h="1108" extrusionOk="0">
                      <a:moveTo>
                        <a:pt x="561" y="1"/>
                      </a:moveTo>
                      <a:cubicBezTo>
                        <a:pt x="395" y="1"/>
                        <a:pt x="281" y="50"/>
                        <a:pt x="246" y="171"/>
                      </a:cubicBezTo>
                      <a:cubicBezTo>
                        <a:pt x="0" y="911"/>
                        <a:pt x="3253" y="1108"/>
                        <a:pt x="3253" y="1108"/>
                      </a:cubicBezTo>
                      <a:cubicBezTo>
                        <a:pt x="3253" y="1108"/>
                        <a:pt x="1341" y="1"/>
                        <a:pt x="5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 name="Google Shape;2111;p52">
                  <a:extLst>
                    <a:ext uri="{FF2B5EF4-FFF2-40B4-BE49-F238E27FC236}">
                      <a16:creationId xmlns="" xmlns:a16="http://schemas.microsoft.com/office/drawing/2014/main" id="{88A748B3-F5D8-45AE-A509-0F0F7ECF6651}"/>
                    </a:ext>
                  </a:extLst>
                </p:cNvPr>
                <p:cNvSpPr/>
                <p:nvPr/>
              </p:nvSpPr>
              <p:spPr>
                <a:xfrm>
                  <a:off x="3446094" y="2654097"/>
                  <a:ext cx="270991" cy="177027"/>
                </a:xfrm>
                <a:custGeom>
                  <a:avLst/>
                  <a:gdLst/>
                  <a:ahLst/>
                  <a:cxnLst/>
                  <a:rect l="l" t="t" r="r" b="b"/>
                  <a:pathLst>
                    <a:path w="3008" h="1965" extrusionOk="0">
                      <a:moveTo>
                        <a:pt x="1" y="0"/>
                      </a:moveTo>
                      <a:lnTo>
                        <a:pt x="1" y="0"/>
                      </a:lnTo>
                      <a:cubicBezTo>
                        <a:pt x="1" y="0"/>
                        <a:pt x="1690" y="1965"/>
                        <a:pt x="2368" y="1965"/>
                      </a:cubicBezTo>
                      <a:cubicBezTo>
                        <a:pt x="2450" y="1965"/>
                        <a:pt x="2516" y="1937"/>
                        <a:pt x="2564" y="1873"/>
                      </a:cubicBezTo>
                      <a:cubicBezTo>
                        <a:pt x="3007" y="1232"/>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1" name="Google Shape;2112;p52">
                  <a:extLst>
                    <a:ext uri="{FF2B5EF4-FFF2-40B4-BE49-F238E27FC236}">
                      <a16:creationId xmlns="" xmlns:a16="http://schemas.microsoft.com/office/drawing/2014/main" id="{66E5C119-DD58-4118-A7FD-ABB2538D32B1}"/>
                    </a:ext>
                  </a:extLst>
                </p:cNvPr>
                <p:cNvSpPr/>
                <p:nvPr/>
              </p:nvSpPr>
              <p:spPr>
                <a:xfrm>
                  <a:off x="3188527" y="2489053"/>
                  <a:ext cx="270991" cy="173964"/>
                </a:xfrm>
                <a:custGeom>
                  <a:avLst/>
                  <a:gdLst/>
                  <a:ahLst/>
                  <a:cxnLst/>
                  <a:rect l="l" t="t" r="r" b="b"/>
                  <a:pathLst>
                    <a:path w="3008" h="1931" extrusionOk="0">
                      <a:moveTo>
                        <a:pt x="645" y="0"/>
                      </a:moveTo>
                      <a:cubicBezTo>
                        <a:pt x="558" y="0"/>
                        <a:pt x="489" y="33"/>
                        <a:pt x="444" y="107"/>
                      </a:cubicBezTo>
                      <a:cubicBezTo>
                        <a:pt x="0" y="698"/>
                        <a:pt x="3007" y="1931"/>
                        <a:pt x="3007" y="1931"/>
                      </a:cubicBezTo>
                      <a:cubicBezTo>
                        <a:pt x="3007" y="1931"/>
                        <a:pt x="1309" y="0"/>
                        <a:pt x="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2" name="Google Shape;2113;p52">
                  <a:extLst>
                    <a:ext uri="{FF2B5EF4-FFF2-40B4-BE49-F238E27FC236}">
                      <a16:creationId xmlns="" xmlns:a16="http://schemas.microsoft.com/office/drawing/2014/main" id="{77B7B813-8099-4CCC-922D-5B2BBEF9D363}"/>
                    </a:ext>
                  </a:extLst>
                </p:cNvPr>
                <p:cNvSpPr/>
                <p:nvPr/>
              </p:nvSpPr>
              <p:spPr>
                <a:xfrm>
                  <a:off x="3446094" y="2654097"/>
                  <a:ext cx="222162" cy="230630"/>
                </a:xfrm>
                <a:custGeom>
                  <a:avLst/>
                  <a:gdLst/>
                  <a:ahLst/>
                  <a:cxnLst/>
                  <a:rect l="l" t="t" r="r" b="b"/>
                  <a:pathLst>
                    <a:path w="2466" h="2560" extrusionOk="0">
                      <a:moveTo>
                        <a:pt x="1" y="0"/>
                      </a:moveTo>
                      <a:lnTo>
                        <a:pt x="1" y="0"/>
                      </a:lnTo>
                      <a:cubicBezTo>
                        <a:pt x="1" y="0"/>
                        <a:pt x="1067" y="2559"/>
                        <a:pt x="1732" y="2559"/>
                      </a:cubicBezTo>
                      <a:cubicBezTo>
                        <a:pt x="1781" y="2559"/>
                        <a:pt x="1829" y="2545"/>
                        <a:pt x="1874" y="2514"/>
                      </a:cubicBezTo>
                      <a:cubicBezTo>
                        <a:pt x="2465" y="2120"/>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3" name="Google Shape;2114;p52">
                  <a:extLst>
                    <a:ext uri="{FF2B5EF4-FFF2-40B4-BE49-F238E27FC236}">
                      <a16:creationId xmlns="" xmlns:a16="http://schemas.microsoft.com/office/drawing/2014/main" id="{1DDCCC75-C1ED-46B8-961A-EE8DC67E044E}"/>
                    </a:ext>
                  </a:extLst>
                </p:cNvPr>
                <p:cNvSpPr/>
                <p:nvPr/>
              </p:nvSpPr>
              <p:spPr>
                <a:xfrm>
                  <a:off x="3232942" y="2432476"/>
                  <a:ext cx="222162" cy="234955"/>
                </a:xfrm>
                <a:custGeom>
                  <a:avLst/>
                  <a:gdLst/>
                  <a:ahLst/>
                  <a:cxnLst/>
                  <a:rect l="l" t="t" r="r" b="b"/>
                  <a:pathLst>
                    <a:path w="2466" h="2608" extrusionOk="0">
                      <a:moveTo>
                        <a:pt x="772" y="0"/>
                      </a:moveTo>
                      <a:cubicBezTo>
                        <a:pt x="726" y="0"/>
                        <a:pt x="682" y="14"/>
                        <a:pt x="641" y="45"/>
                      </a:cubicBezTo>
                      <a:cubicBezTo>
                        <a:pt x="0" y="488"/>
                        <a:pt x="2465" y="2608"/>
                        <a:pt x="2465" y="2608"/>
                      </a:cubicBezTo>
                      <a:cubicBezTo>
                        <a:pt x="2465" y="2608"/>
                        <a:pt x="1396" y="0"/>
                        <a:pt x="7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4" name="Google Shape;2115;p52">
                  <a:extLst>
                    <a:ext uri="{FF2B5EF4-FFF2-40B4-BE49-F238E27FC236}">
                      <a16:creationId xmlns="" xmlns:a16="http://schemas.microsoft.com/office/drawing/2014/main" id="{EDD99B6E-6CE7-475D-9CFC-BFD7CBEB09B9}"/>
                    </a:ext>
                  </a:extLst>
                </p:cNvPr>
                <p:cNvSpPr/>
                <p:nvPr/>
              </p:nvSpPr>
              <p:spPr>
                <a:xfrm>
                  <a:off x="3450508" y="2654097"/>
                  <a:ext cx="151081" cy="267747"/>
                </a:xfrm>
                <a:custGeom>
                  <a:avLst/>
                  <a:gdLst/>
                  <a:ahLst/>
                  <a:cxnLst/>
                  <a:rect l="l" t="t" r="r" b="b"/>
                  <a:pathLst>
                    <a:path w="1677" h="2972" extrusionOk="0">
                      <a:moveTo>
                        <a:pt x="1" y="0"/>
                      </a:moveTo>
                      <a:cubicBezTo>
                        <a:pt x="1" y="0"/>
                        <a:pt x="275" y="2971"/>
                        <a:pt x="912" y="2971"/>
                      </a:cubicBezTo>
                      <a:cubicBezTo>
                        <a:pt x="936" y="2971"/>
                        <a:pt x="961" y="2967"/>
                        <a:pt x="987" y="2958"/>
                      </a:cubicBezTo>
                      <a:cubicBezTo>
                        <a:pt x="1677" y="2761"/>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5" name="Google Shape;2116;p52">
                  <a:extLst>
                    <a:ext uri="{FF2B5EF4-FFF2-40B4-BE49-F238E27FC236}">
                      <a16:creationId xmlns="" xmlns:a16="http://schemas.microsoft.com/office/drawing/2014/main" id="{1C6920F8-5DCC-438D-8BEE-6019F458BF1D}"/>
                    </a:ext>
                  </a:extLst>
                </p:cNvPr>
                <p:cNvSpPr/>
                <p:nvPr/>
              </p:nvSpPr>
              <p:spPr>
                <a:xfrm>
                  <a:off x="3304022" y="2395269"/>
                  <a:ext cx="151081" cy="272162"/>
                </a:xfrm>
                <a:custGeom>
                  <a:avLst/>
                  <a:gdLst/>
                  <a:ahLst/>
                  <a:cxnLst/>
                  <a:rect l="l" t="t" r="r" b="b"/>
                  <a:pathLst>
                    <a:path w="1677" h="3021" extrusionOk="0">
                      <a:moveTo>
                        <a:pt x="764" y="1"/>
                      </a:moveTo>
                      <a:cubicBezTo>
                        <a:pt x="740" y="1"/>
                        <a:pt x="715" y="5"/>
                        <a:pt x="690" y="14"/>
                      </a:cubicBezTo>
                      <a:cubicBezTo>
                        <a:pt x="0" y="261"/>
                        <a:pt x="1676" y="3021"/>
                        <a:pt x="1676" y="3021"/>
                      </a:cubicBezTo>
                      <a:cubicBezTo>
                        <a:pt x="1676" y="3021"/>
                        <a:pt x="1402"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88" name="Google Shape;2117;p52">
                <a:extLst>
                  <a:ext uri="{FF2B5EF4-FFF2-40B4-BE49-F238E27FC236}">
                    <a16:creationId xmlns="" xmlns:a16="http://schemas.microsoft.com/office/drawing/2014/main" id="{F9BA5687-50E8-45AB-B050-FB74E139CFCA}"/>
                  </a:ext>
                </a:extLst>
              </p:cNvPr>
              <p:cNvSpPr/>
              <p:nvPr/>
            </p:nvSpPr>
            <p:spPr>
              <a:xfrm>
                <a:off x="3472760" y="184918"/>
                <a:ext cx="2202791" cy="2846754"/>
              </a:xfrm>
              <a:custGeom>
                <a:avLst/>
                <a:gdLst/>
                <a:ahLst/>
                <a:cxnLst/>
                <a:rect l="l" t="t" r="r" b="b"/>
                <a:pathLst>
                  <a:path w="24451" h="31599" extrusionOk="0">
                    <a:moveTo>
                      <a:pt x="12225" y="0"/>
                    </a:moveTo>
                    <a:cubicBezTo>
                      <a:pt x="3697" y="0"/>
                      <a:pt x="0" y="6014"/>
                      <a:pt x="0" y="13409"/>
                    </a:cubicBezTo>
                    <a:cubicBezTo>
                      <a:pt x="0" y="25288"/>
                      <a:pt x="7444" y="31598"/>
                      <a:pt x="12225" y="31598"/>
                    </a:cubicBezTo>
                    <a:cubicBezTo>
                      <a:pt x="17648" y="31598"/>
                      <a:pt x="24450" y="24500"/>
                      <a:pt x="24450" y="13409"/>
                    </a:cubicBezTo>
                    <a:cubicBezTo>
                      <a:pt x="24450" y="6014"/>
                      <a:pt x="21788" y="0"/>
                      <a:pt x="122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9" name="Google Shape;2118;p52">
                <a:extLst>
                  <a:ext uri="{FF2B5EF4-FFF2-40B4-BE49-F238E27FC236}">
                    <a16:creationId xmlns="" xmlns:a16="http://schemas.microsoft.com/office/drawing/2014/main" id="{0FDB7A7A-7D11-44DC-B778-DB6EE255F404}"/>
                  </a:ext>
                </a:extLst>
              </p:cNvPr>
              <p:cNvSpPr/>
              <p:nvPr/>
            </p:nvSpPr>
            <p:spPr>
              <a:xfrm>
                <a:off x="3401680" y="677889"/>
                <a:ext cx="466396" cy="812792"/>
              </a:xfrm>
              <a:custGeom>
                <a:avLst/>
                <a:gdLst/>
                <a:ahLst/>
                <a:cxnLst/>
                <a:rect l="l" t="t" r="r" b="b"/>
                <a:pathLst>
                  <a:path w="5177" h="9022" extrusionOk="0">
                    <a:moveTo>
                      <a:pt x="2465" y="0"/>
                    </a:moveTo>
                    <a:cubicBezTo>
                      <a:pt x="2465" y="0"/>
                      <a:pt x="1" y="4683"/>
                      <a:pt x="789" y="9021"/>
                    </a:cubicBezTo>
                    <a:cubicBezTo>
                      <a:pt x="789" y="9021"/>
                      <a:pt x="1332" y="3845"/>
                      <a:pt x="5176" y="1676"/>
                    </a:cubicBezTo>
                    <a:lnTo>
                      <a:pt x="24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0" name="Google Shape;2119;p52">
                <a:extLst>
                  <a:ext uri="{FF2B5EF4-FFF2-40B4-BE49-F238E27FC236}">
                    <a16:creationId xmlns="" xmlns:a16="http://schemas.microsoft.com/office/drawing/2014/main" id="{1AFCDAE6-9816-4BD0-94CA-6854BCA16E3A}"/>
                  </a:ext>
                </a:extLst>
              </p:cNvPr>
              <p:cNvSpPr/>
              <p:nvPr/>
            </p:nvSpPr>
            <p:spPr>
              <a:xfrm>
                <a:off x="3210779" y="-286341"/>
                <a:ext cx="2611259" cy="1777025"/>
              </a:xfrm>
              <a:custGeom>
                <a:avLst/>
                <a:gdLst/>
                <a:ahLst/>
                <a:cxnLst/>
                <a:rect l="l" t="t" r="r" b="b"/>
                <a:pathLst>
                  <a:path w="28985" h="19725" extrusionOk="0">
                    <a:moveTo>
                      <a:pt x="16716" y="1"/>
                    </a:moveTo>
                    <a:cubicBezTo>
                      <a:pt x="12342" y="1"/>
                      <a:pt x="9887" y="3659"/>
                      <a:pt x="8841" y="3659"/>
                    </a:cubicBezTo>
                    <a:cubicBezTo>
                      <a:pt x="8818" y="3659"/>
                      <a:pt x="8796" y="3658"/>
                      <a:pt x="8774" y="3654"/>
                    </a:cubicBezTo>
                    <a:cubicBezTo>
                      <a:pt x="7641" y="3506"/>
                      <a:pt x="7197" y="943"/>
                      <a:pt x="7197" y="943"/>
                    </a:cubicBezTo>
                    <a:lnTo>
                      <a:pt x="7197" y="943"/>
                    </a:lnTo>
                    <a:cubicBezTo>
                      <a:pt x="6112" y="2175"/>
                      <a:pt x="7295" y="4295"/>
                      <a:pt x="7295" y="4295"/>
                    </a:cubicBezTo>
                    <a:cubicBezTo>
                      <a:pt x="5817" y="3210"/>
                      <a:pt x="6408" y="894"/>
                      <a:pt x="6408" y="894"/>
                    </a:cubicBezTo>
                    <a:lnTo>
                      <a:pt x="6408" y="894"/>
                    </a:lnTo>
                    <a:cubicBezTo>
                      <a:pt x="5225" y="1929"/>
                      <a:pt x="4732" y="3457"/>
                      <a:pt x="5077" y="4985"/>
                    </a:cubicBezTo>
                    <a:cubicBezTo>
                      <a:pt x="4141" y="3457"/>
                      <a:pt x="5767" y="1288"/>
                      <a:pt x="5767" y="1288"/>
                    </a:cubicBezTo>
                    <a:lnTo>
                      <a:pt x="5767" y="1288"/>
                    </a:lnTo>
                    <a:cubicBezTo>
                      <a:pt x="5767" y="1288"/>
                      <a:pt x="0" y="4887"/>
                      <a:pt x="4535" y="11245"/>
                    </a:cubicBezTo>
                    <a:cubicBezTo>
                      <a:pt x="5890" y="13131"/>
                      <a:pt x="7702" y="13792"/>
                      <a:pt x="9660" y="13792"/>
                    </a:cubicBezTo>
                    <a:cubicBezTo>
                      <a:pt x="14254" y="13792"/>
                      <a:pt x="19645" y="10146"/>
                      <a:pt x="21788" y="10112"/>
                    </a:cubicBezTo>
                    <a:cubicBezTo>
                      <a:pt x="21796" y="10111"/>
                      <a:pt x="21804" y="10111"/>
                      <a:pt x="21811" y="10111"/>
                    </a:cubicBezTo>
                    <a:cubicBezTo>
                      <a:pt x="24857" y="10111"/>
                      <a:pt x="27407" y="19724"/>
                      <a:pt x="27407" y="19724"/>
                    </a:cubicBezTo>
                    <a:cubicBezTo>
                      <a:pt x="27407" y="19724"/>
                      <a:pt x="28985" y="7055"/>
                      <a:pt x="26816" y="6562"/>
                    </a:cubicBezTo>
                    <a:cubicBezTo>
                      <a:pt x="26620" y="6517"/>
                      <a:pt x="26438" y="6496"/>
                      <a:pt x="26269" y="6496"/>
                    </a:cubicBezTo>
                    <a:cubicBezTo>
                      <a:pt x="24618" y="6496"/>
                      <a:pt x="24253" y="8485"/>
                      <a:pt x="24253" y="8485"/>
                    </a:cubicBezTo>
                    <a:cubicBezTo>
                      <a:pt x="24253" y="8485"/>
                      <a:pt x="25337" y="2225"/>
                      <a:pt x="19274" y="401"/>
                    </a:cubicBezTo>
                    <a:cubicBezTo>
                      <a:pt x="18357" y="120"/>
                      <a:pt x="17505" y="1"/>
                      <a:pt x="167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1" name="Google Shape;2120;p52">
                <a:extLst>
                  <a:ext uri="{FF2B5EF4-FFF2-40B4-BE49-F238E27FC236}">
                    <a16:creationId xmlns="" xmlns:a16="http://schemas.microsoft.com/office/drawing/2014/main" id="{D83CB693-70E0-4D38-9378-C0CC80E89ABA}"/>
                  </a:ext>
                </a:extLst>
              </p:cNvPr>
              <p:cNvSpPr/>
              <p:nvPr/>
            </p:nvSpPr>
            <p:spPr>
              <a:xfrm>
                <a:off x="3610417" y="2076712"/>
                <a:ext cx="758017" cy="706216"/>
              </a:xfrm>
              <a:custGeom>
                <a:avLst/>
                <a:gdLst/>
                <a:ahLst/>
                <a:cxnLst/>
                <a:rect l="l" t="t" r="r" b="b"/>
                <a:pathLst>
                  <a:path w="8414" h="7839" extrusionOk="0">
                    <a:moveTo>
                      <a:pt x="2717" y="1"/>
                    </a:moveTo>
                    <a:cubicBezTo>
                      <a:pt x="2699" y="1"/>
                      <a:pt x="2680" y="1"/>
                      <a:pt x="2662" y="1"/>
                    </a:cubicBezTo>
                    <a:cubicBezTo>
                      <a:pt x="1676" y="1"/>
                      <a:pt x="740" y="346"/>
                      <a:pt x="0" y="987"/>
                    </a:cubicBezTo>
                    <a:cubicBezTo>
                      <a:pt x="937" y="3599"/>
                      <a:pt x="2514" y="5916"/>
                      <a:pt x="4585" y="7839"/>
                    </a:cubicBezTo>
                    <a:cubicBezTo>
                      <a:pt x="8414" y="5826"/>
                      <a:pt x="7012" y="1"/>
                      <a:pt x="2717"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2" name="Google Shape;2121;p52">
                <a:extLst>
                  <a:ext uri="{FF2B5EF4-FFF2-40B4-BE49-F238E27FC236}">
                    <a16:creationId xmlns="" xmlns:a16="http://schemas.microsoft.com/office/drawing/2014/main" id="{C4CF7DB7-508A-4528-98FE-CF0B5CEAF372}"/>
                  </a:ext>
                </a:extLst>
              </p:cNvPr>
              <p:cNvSpPr/>
              <p:nvPr/>
            </p:nvSpPr>
            <p:spPr>
              <a:xfrm>
                <a:off x="4796088" y="2076712"/>
                <a:ext cx="750630" cy="701801"/>
              </a:xfrm>
              <a:custGeom>
                <a:avLst/>
                <a:gdLst/>
                <a:ahLst/>
                <a:cxnLst/>
                <a:rect l="l" t="t" r="r" b="b"/>
                <a:pathLst>
                  <a:path w="8332" h="7790" extrusionOk="0">
                    <a:moveTo>
                      <a:pt x="5768" y="1"/>
                    </a:moveTo>
                    <a:cubicBezTo>
                      <a:pt x="1480" y="1"/>
                      <a:pt x="1" y="5719"/>
                      <a:pt x="3797" y="7789"/>
                    </a:cubicBezTo>
                    <a:cubicBezTo>
                      <a:pt x="5818" y="5867"/>
                      <a:pt x="7346" y="3501"/>
                      <a:pt x="8332" y="839"/>
                    </a:cubicBezTo>
                    <a:cubicBezTo>
                      <a:pt x="7592" y="297"/>
                      <a:pt x="6705" y="1"/>
                      <a:pt x="5768"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3" name="Google Shape;2122;p52">
                <a:extLst>
                  <a:ext uri="{FF2B5EF4-FFF2-40B4-BE49-F238E27FC236}">
                    <a16:creationId xmlns="" xmlns:a16="http://schemas.microsoft.com/office/drawing/2014/main" id="{42DF5149-BE70-420A-8198-3CCA7AEBAB03}"/>
                  </a:ext>
                </a:extLst>
              </p:cNvPr>
              <p:cNvSpPr/>
              <p:nvPr/>
            </p:nvSpPr>
            <p:spPr>
              <a:xfrm>
                <a:off x="3783570" y="1526084"/>
                <a:ext cx="146667" cy="270991"/>
              </a:xfrm>
              <a:custGeom>
                <a:avLst/>
                <a:gdLst/>
                <a:ahLst/>
                <a:cxnLst/>
                <a:rect l="l" t="t" r="r" b="b"/>
                <a:pathLst>
                  <a:path w="1628" h="3008" extrusionOk="0">
                    <a:moveTo>
                      <a:pt x="839" y="0"/>
                    </a:moveTo>
                    <a:cubicBezTo>
                      <a:pt x="395" y="0"/>
                      <a:pt x="1" y="641"/>
                      <a:pt x="1" y="1479"/>
                    </a:cubicBezTo>
                    <a:cubicBezTo>
                      <a:pt x="1" y="2317"/>
                      <a:pt x="395" y="3007"/>
                      <a:pt x="839" y="3007"/>
                    </a:cubicBezTo>
                    <a:cubicBezTo>
                      <a:pt x="1283" y="3007"/>
                      <a:pt x="1628" y="2317"/>
                      <a:pt x="1628" y="1479"/>
                    </a:cubicBezTo>
                    <a:cubicBezTo>
                      <a:pt x="1628" y="641"/>
                      <a:pt x="1283"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4" name="Google Shape;2123;p52">
                <a:extLst>
                  <a:ext uri="{FF2B5EF4-FFF2-40B4-BE49-F238E27FC236}">
                    <a16:creationId xmlns="" xmlns:a16="http://schemas.microsoft.com/office/drawing/2014/main" id="{0D2E6B7B-8A37-4A92-8E72-22D927DAE983}"/>
                  </a:ext>
                </a:extLst>
              </p:cNvPr>
              <p:cNvSpPr/>
              <p:nvPr/>
            </p:nvSpPr>
            <p:spPr>
              <a:xfrm>
                <a:off x="3725912" y="1189328"/>
                <a:ext cx="279820" cy="88108"/>
              </a:xfrm>
              <a:custGeom>
                <a:avLst/>
                <a:gdLst/>
                <a:ahLst/>
                <a:cxnLst/>
                <a:rect l="l" t="t" r="r" b="b"/>
                <a:pathLst>
                  <a:path w="3106" h="978" extrusionOk="0">
                    <a:moveTo>
                      <a:pt x="1803" y="1"/>
                    </a:moveTo>
                    <a:cubicBezTo>
                      <a:pt x="1188" y="1"/>
                      <a:pt x="579" y="231"/>
                      <a:pt x="99" y="682"/>
                    </a:cubicBezTo>
                    <a:cubicBezTo>
                      <a:pt x="0" y="781"/>
                      <a:pt x="0" y="879"/>
                      <a:pt x="99" y="929"/>
                    </a:cubicBezTo>
                    <a:cubicBezTo>
                      <a:pt x="99" y="978"/>
                      <a:pt x="148" y="978"/>
                      <a:pt x="197" y="978"/>
                    </a:cubicBezTo>
                    <a:cubicBezTo>
                      <a:pt x="247" y="978"/>
                      <a:pt x="296" y="978"/>
                      <a:pt x="345" y="929"/>
                    </a:cubicBezTo>
                    <a:cubicBezTo>
                      <a:pt x="763" y="570"/>
                      <a:pt x="1271" y="375"/>
                      <a:pt x="1793" y="375"/>
                    </a:cubicBezTo>
                    <a:cubicBezTo>
                      <a:pt x="2133" y="375"/>
                      <a:pt x="2479" y="458"/>
                      <a:pt x="2810" y="633"/>
                    </a:cubicBezTo>
                    <a:cubicBezTo>
                      <a:pt x="2836" y="646"/>
                      <a:pt x="2863" y="652"/>
                      <a:pt x="2888" y="652"/>
                    </a:cubicBezTo>
                    <a:cubicBezTo>
                      <a:pt x="2958" y="652"/>
                      <a:pt x="3020" y="606"/>
                      <a:pt x="3056" y="534"/>
                    </a:cubicBezTo>
                    <a:cubicBezTo>
                      <a:pt x="3106" y="436"/>
                      <a:pt x="3056" y="337"/>
                      <a:pt x="2958" y="288"/>
                    </a:cubicBezTo>
                    <a:cubicBezTo>
                      <a:pt x="2592" y="95"/>
                      <a:pt x="2196" y="1"/>
                      <a:pt x="1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5" name="Google Shape;2124;p52">
                <a:extLst>
                  <a:ext uri="{FF2B5EF4-FFF2-40B4-BE49-F238E27FC236}">
                    <a16:creationId xmlns="" xmlns:a16="http://schemas.microsoft.com/office/drawing/2014/main" id="{45BCE671-BA66-4391-AAE4-09E543996860}"/>
                  </a:ext>
                </a:extLst>
              </p:cNvPr>
              <p:cNvSpPr/>
              <p:nvPr/>
            </p:nvSpPr>
            <p:spPr>
              <a:xfrm>
                <a:off x="5146988" y="1526084"/>
                <a:ext cx="146576" cy="270991"/>
              </a:xfrm>
              <a:custGeom>
                <a:avLst/>
                <a:gdLst/>
                <a:ahLst/>
                <a:cxnLst/>
                <a:rect l="l" t="t" r="r" b="b"/>
                <a:pathLst>
                  <a:path w="1627" h="3008" extrusionOk="0">
                    <a:moveTo>
                      <a:pt x="789" y="0"/>
                    </a:moveTo>
                    <a:cubicBezTo>
                      <a:pt x="345" y="0"/>
                      <a:pt x="0" y="641"/>
                      <a:pt x="0" y="1479"/>
                    </a:cubicBezTo>
                    <a:cubicBezTo>
                      <a:pt x="0" y="2317"/>
                      <a:pt x="345" y="3007"/>
                      <a:pt x="789" y="3007"/>
                    </a:cubicBezTo>
                    <a:cubicBezTo>
                      <a:pt x="1233" y="3007"/>
                      <a:pt x="1627" y="2317"/>
                      <a:pt x="1627" y="1479"/>
                    </a:cubicBezTo>
                    <a:cubicBezTo>
                      <a:pt x="1627" y="641"/>
                      <a:pt x="1233" y="0"/>
                      <a:pt x="7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6" name="Google Shape;2125;p52">
                <a:extLst>
                  <a:ext uri="{FF2B5EF4-FFF2-40B4-BE49-F238E27FC236}">
                    <a16:creationId xmlns="" xmlns:a16="http://schemas.microsoft.com/office/drawing/2014/main" id="{89EE4EF2-F66E-42AC-A541-EB421FD560C5}"/>
                  </a:ext>
                </a:extLst>
              </p:cNvPr>
              <p:cNvSpPr/>
              <p:nvPr/>
            </p:nvSpPr>
            <p:spPr>
              <a:xfrm>
                <a:off x="5075907" y="1189328"/>
                <a:ext cx="275405" cy="88108"/>
              </a:xfrm>
              <a:custGeom>
                <a:avLst/>
                <a:gdLst/>
                <a:ahLst/>
                <a:cxnLst/>
                <a:rect l="l" t="t" r="r" b="b"/>
                <a:pathLst>
                  <a:path w="3057" h="978" extrusionOk="0">
                    <a:moveTo>
                      <a:pt x="1271" y="1"/>
                    </a:moveTo>
                    <a:cubicBezTo>
                      <a:pt x="868" y="1"/>
                      <a:pt x="465" y="95"/>
                      <a:pt x="99" y="288"/>
                    </a:cubicBezTo>
                    <a:cubicBezTo>
                      <a:pt x="0" y="337"/>
                      <a:pt x="0" y="436"/>
                      <a:pt x="50" y="534"/>
                    </a:cubicBezTo>
                    <a:cubicBezTo>
                      <a:pt x="86" y="606"/>
                      <a:pt x="148" y="652"/>
                      <a:pt x="218" y="652"/>
                    </a:cubicBezTo>
                    <a:cubicBezTo>
                      <a:pt x="243" y="652"/>
                      <a:pt x="270" y="646"/>
                      <a:pt x="296" y="633"/>
                    </a:cubicBezTo>
                    <a:cubicBezTo>
                      <a:pt x="607" y="458"/>
                      <a:pt x="949" y="375"/>
                      <a:pt x="1291" y="375"/>
                    </a:cubicBezTo>
                    <a:cubicBezTo>
                      <a:pt x="1817" y="375"/>
                      <a:pt x="2343" y="570"/>
                      <a:pt x="2761" y="929"/>
                    </a:cubicBezTo>
                    <a:cubicBezTo>
                      <a:pt x="2761" y="978"/>
                      <a:pt x="2810" y="978"/>
                      <a:pt x="2860" y="978"/>
                    </a:cubicBezTo>
                    <a:cubicBezTo>
                      <a:pt x="2909" y="978"/>
                      <a:pt x="2958" y="978"/>
                      <a:pt x="3007" y="929"/>
                    </a:cubicBezTo>
                    <a:cubicBezTo>
                      <a:pt x="3057" y="879"/>
                      <a:pt x="3057" y="781"/>
                      <a:pt x="3007" y="682"/>
                    </a:cubicBezTo>
                    <a:cubicBezTo>
                      <a:pt x="2527" y="231"/>
                      <a:pt x="1899" y="1"/>
                      <a:pt x="12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7" name="Google Shape;2126;p52">
                <a:extLst>
                  <a:ext uri="{FF2B5EF4-FFF2-40B4-BE49-F238E27FC236}">
                    <a16:creationId xmlns="" xmlns:a16="http://schemas.microsoft.com/office/drawing/2014/main" id="{4B3E6995-BE2E-49A9-8534-ABD7522601AC}"/>
                  </a:ext>
                </a:extLst>
              </p:cNvPr>
              <p:cNvSpPr/>
              <p:nvPr/>
            </p:nvSpPr>
            <p:spPr>
              <a:xfrm>
                <a:off x="4511945" y="1171941"/>
                <a:ext cx="270991" cy="998197"/>
              </a:xfrm>
              <a:custGeom>
                <a:avLst/>
                <a:gdLst/>
                <a:ahLst/>
                <a:cxnLst/>
                <a:rect l="l" t="t" r="r" b="b"/>
                <a:pathLst>
                  <a:path w="3008" h="11080" extrusionOk="0">
                    <a:moveTo>
                      <a:pt x="173" y="0"/>
                    </a:moveTo>
                    <a:cubicBezTo>
                      <a:pt x="86" y="0"/>
                      <a:pt x="0" y="62"/>
                      <a:pt x="0" y="185"/>
                    </a:cubicBezTo>
                    <a:lnTo>
                      <a:pt x="0" y="8565"/>
                    </a:lnTo>
                    <a:cubicBezTo>
                      <a:pt x="0" y="8664"/>
                      <a:pt x="49" y="8762"/>
                      <a:pt x="148" y="8762"/>
                    </a:cubicBezTo>
                    <a:lnTo>
                      <a:pt x="2366" y="8861"/>
                    </a:lnTo>
                    <a:lnTo>
                      <a:pt x="49" y="10783"/>
                    </a:lnTo>
                    <a:cubicBezTo>
                      <a:pt x="0" y="10833"/>
                      <a:pt x="0" y="10980"/>
                      <a:pt x="49" y="11030"/>
                    </a:cubicBezTo>
                    <a:cubicBezTo>
                      <a:pt x="99" y="11079"/>
                      <a:pt x="148" y="11079"/>
                      <a:pt x="197" y="11079"/>
                    </a:cubicBezTo>
                    <a:lnTo>
                      <a:pt x="247" y="11079"/>
                    </a:lnTo>
                    <a:lnTo>
                      <a:pt x="2908" y="8861"/>
                    </a:lnTo>
                    <a:cubicBezTo>
                      <a:pt x="2958" y="8811"/>
                      <a:pt x="3007" y="8713"/>
                      <a:pt x="2958" y="8664"/>
                    </a:cubicBezTo>
                    <a:cubicBezTo>
                      <a:pt x="2958" y="8565"/>
                      <a:pt x="2859" y="8516"/>
                      <a:pt x="2810" y="8516"/>
                    </a:cubicBezTo>
                    <a:lnTo>
                      <a:pt x="345" y="8417"/>
                    </a:lnTo>
                    <a:lnTo>
                      <a:pt x="345" y="185"/>
                    </a:lnTo>
                    <a:cubicBezTo>
                      <a:pt x="345" y="62"/>
                      <a:pt x="259" y="0"/>
                      <a:pt x="1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8" name="Google Shape;2127;p52">
                <a:extLst>
                  <a:ext uri="{FF2B5EF4-FFF2-40B4-BE49-F238E27FC236}">
                    <a16:creationId xmlns="" xmlns:a16="http://schemas.microsoft.com/office/drawing/2014/main" id="{D77EB0E8-32F8-4D7B-8A24-374BF34C55F2}"/>
                  </a:ext>
                </a:extLst>
              </p:cNvPr>
              <p:cNvSpPr/>
              <p:nvPr/>
            </p:nvSpPr>
            <p:spPr>
              <a:xfrm>
                <a:off x="4316541" y="2445359"/>
                <a:ext cx="546306" cy="95676"/>
              </a:xfrm>
              <a:custGeom>
                <a:avLst/>
                <a:gdLst/>
                <a:ahLst/>
                <a:cxnLst/>
                <a:rect l="l" t="t" r="r" b="b"/>
                <a:pathLst>
                  <a:path w="6064" h="1062" extrusionOk="0">
                    <a:moveTo>
                      <a:pt x="2662" y="0"/>
                    </a:moveTo>
                    <a:cubicBezTo>
                      <a:pt x="2268" y="99"/>
                      <a:pt x="1923" y="247"/>
                      <a:pt x="1578" y="444"/>
                    </a:cubicBezTo>
                    <a:cubicBezTo>
                      <a:pt x="1085" y="592"/>
                      <a:pt x="542" y="641"/>
                      <a:pt x="0" y="641"/>
                    </a:cubicBezTo>
                    <a:cubicBezTo>
                      <a:pt x="0" y="641"/>
                      <a:pt x="458" y="1061"/>
                      <a:pt x="2349" y="1061"/>
                    </a:cubicBezTo>
                    <a:cubicBezTo>
                      <a:pt x="2606" y="1061"/>
                      <a:pt x="2891" y="1053"/>
                      <a:pt x="3204" y="1035"/>
                    </a:cubicBezTo>
                    <a:cubicBezTo>
                      <a:pt x="5817" y="838"/>
                      <a:pt x="6063" y="148"/>
                      <a:pt x="6063" y="148"/>
                    </a:cubicBezTo>
                    <a:lnTo>
                      <a:pt x="6063" y="148"/>
                    </a:lnTo>
                    <a:cubicBezTo>
                      <a:pt x="5735" y="268"/>
                      <a:pt x="5389" y="333"/>
                      <a:pt x="5046" y="333"/>
                    </a:cubicBezTo>
                    <a:cubicBezTo>
                      <a:pt x="4823" y="333"/>
                      <a:pt x="4601" y="305"/>
                      <a:pt x="4387" y="247"/>
                    </a:cubicBezTo>
                    <a:cubicBezTo>
                      <a:pt x="3845" y="99"/>
                      <a:pt x="3254" y="0"/>
                      <a:pt x="26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9" name="Google Shape;2128;p52">
                <a:extLst>
                  <a:ext uri="{FF2B5EF4-FFF2-40B4-BE49-F238E27FC236}">
                    <a16:creationId xmlns="" xmlns:a16="http://schemas.microsoft.com/office/drawing/2014/main" id="{E0985088-41B3-4396-B7F6-DAFAA8B26C48}"/>
                  </a:ext>
                </a:extLst>
              </p:cNvPr>
              <p:cNvSpPr/>
              <p:nvPr/>
            </p:nvSpPr>
            <p:spPr>
              <a:xfrm>
                <a:off x="4307622" y="2472026"/>
                <a:ext cx="559639" cy="189009"/>
              </a:xfrm>
              <a:custGeom>
                <a:avLst/>
                <a:gdLst/>
                <a:ahLst/>
                <a:cxnLst/>
                <a:rect l="l" t="t" r="r" b="b"/>
                <a:pathLst>
                  <a:path w="6212" h="2098" extrusionOk="0">
                    <a:moveTo>
                      <a:pt x="6212" y="0"/>
                    </a:moveTo>
                    <a:lnTo>
                      <a:pt x="6212" y="0"/>
                    </a:lnTo>
                    <a:cubicBezTo>
                      <a:pt x="6142" y="14"/>
                      <a:pt x="6078" y="37"/>
                      <a:pt x="6018" y="66"/>
                    </a:cubicBezTo>
                    <a:lnTo>
                      <a:pt x="6018" y="66"/>
                    </a:lnTo>
                    <a:cubicBezTo>
                      <a:pt x="6083" y="45"/>
                      <a:pt x="6147" y="23"/>
                      <a:pt x="6212" y="0"/>
                    </a:cubicBezTo>
                    <a:close/>
                    <a:moveTo>
                      <a:pt x="1" y="394"/>
                    </a:moveTo>
                    <a:cubicBezTo>
                      <a:pt x="16" y="399"/>
                      <a:pt x="31" y="404"/>
                      <a:pt x="47" y="408"/>
                    </a:cubicBezTo>
                    <a:lnTo>
                      <a:pt x="47" y="408"/>
                    </a:lnTo>
                    <a:cubicBezTo>
                      <a:pt x="32" y="403"/>
                      <a:pt x="16" y="399"/>
                      <a:pt x="1" y="394"/>
                    </a:cubicBezTo>
                    <a:close/>
                    <a:moveTo>
                      <a:pt x="6018" y="66"/>
                    </a:moveTo>
                    <a:lnTo>
                      <a:pt x="6018" y="66"/>
                    </a:lnTo>
                    <a:cubicBezTo>
                      <a:pt x="5085" y="377"/>
                      <a:pt x="4074" y="598"/>
                      <a:pt x="3106" y="690"/>
                    </a:cubicBezTo>
                    <a:cubicBezTo>
                      <a:pt x="2847" y="715"/>
                      <a:pt x="2585" y="727"/>
                      <a:pt x="2323" y="727"/>
                    </a:cubicBezTo>
                    <a:cubicBezTo>
                      <a:pt x="1551" y="727"/>
                      <a:pt x="773" y="621"/>
                      <a:pt x="47" y="408"/>
                    </a:cubicBezTo>
                    <a:lnTo>
                      <a:pt x="47" y="408"/>
                    </a:lnTo>
                    <a:cubicBezTo>
                      <a:pt x="563" y="573"/>
                      <a:pt x="901" y="1094"/>
                      <a:pt x="1332" y="1430"/>
                    </a:cubicBezTo>
                    <a:cubicBezTo>
                      <a:pt x="1825" y="1880"/>
                      <a:pt x="2440" y="2097"/>
                      <a:pt x="3054" y="2097"/>
                    </a:cubicBezTo>
                    <a:cubicBezTo>
                      <a:pt x="3851" y="2097"/>
                      <a:pt x="4647" y="1731"/>
                      <a:pt x="5176" y="1035"/>
                    </a:cubicBezTo>
                    <a:cubicBezTo>
                      <a:pt x="5431" y="696"/>
                      <a:pt x="5648" y="248"/>
                      <a:pt x="6018" y="6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0" name="Google Shape;2129;p52">
                <a:extLst>
                  <a:ext uri="{FF2B5EF4-FFF2-40B4-BE49-F238E27FC236}">
                    <a16:creationId xmlns="" xmlns:a16="http://schemas.microsoft.com/office/drawing/2014/main" id="{EB8A016C-D97E-4956-8E6E-ACD57EB0AD71}"/>
                  </a:ext>
                </a:extLst>
              </p:cNvPr>
              <p:cNvSpPr/>
              <p:nvPr/>
            </p:nvSpPr>
            <p:spPr>
              <a:xfrm>
                <a:off x="4260235" y="2433107"/>
                <a:ext cx="651441" cy="114504"/>
              </a:xfrm>
              <a:custGeom>
                <a:avLst/>
                <a:gdLst/>
                <a:ahLst/>
                <a:cxnLst/>
                <a:rect l="l" t="t" r="r" b="b"/>
                <a:pathLst>
                  <a:path w="7231" h="1271" extrusionOk="0">
                    <a:moveTo>
                      <a:pt x="7107" y="1"/>
                    </a:moveTo>
                    <a:cubicBezTo>
                      <a:pt x="7083" y="1"/>
                      <a:pt x="7058" y="13"/>
                      <a:pt x="7033" y="38"/>
                    </a:cubicBezTo>
                    <a:cubicBezTo>
                      <a:pt x="6442" y="481"/>
                      <a:pt x="5801" y="728"/>
                      <a:pt x="5160" y="826"/>
                    </a:cubicBezTo>
                    <a:cubicBezTo>
                      <a:pt x="4427" y="977"/>
                      <a:pt x="3694" y="1053"/>
                      <a:pt x="2969" y="1053"/>
                    </a:cubicBezTo>
                    <a:cubicBezTo>
                      <a:pt x="2037" y="1053"/>
                      <a:pt x="1118" y="928"/>
                      <a:pt x="231" y="679"/>
                    </a:cubicBezTo>
                    <a:cubicBezTo>
                      <a:pt x="209" y="673"/>
                      <a:pt x="189" y="671"/>
                      <a:pt x="171" y="671"/>
                    </a:cubicBezTo>
                    <a:cubicBezTo>
                      <a:pt x="25" y="671"/>
                      <a:pt x="1" y="832"/>
                      <a:pt x="132" y="876"/>
                    </a:cubicBezTo>
                    <a:cubicBezTo>
                      <a:pt x="1069" y="1122"/>
                      <a:pt x="2055" y="1270"/>
                      <a:pt x="2991" y="1270"/>
                    </a:cubicBezTo>
                    <a:cubicBezTo>
                      <a:pt x="3731" y="1270"/>
                      <a:pt x="4470" y="1171"/>
                      <a:pt x="5210" y="1024"/>
                    </a:cubicBezTo>
                    <a:cubicBezTo>
                      <a:pt x="5900" y="925"/>
                      <a:pt x="6590" y="629"/>
                      <a:pt x="7181" y="235"/>
                    </a:cubicBezTo>
                    <a:cubicBezTo>
                      <a:pt x="7231" y="186"/>
                      <a:pt x="7231" y="87"/>
                      <a:pt x="7181" y="38"/>
                    </a:cubicBezTo>
                    <a:cubicBezTo>
                      <a:pt x="7157" y="13"/>
                      <a:pt x="7132" y="1"/>
                      <a:pt x="7107" y="1"/>
                    </a:cubicBezTo>
                    <a:close/>
                  </a:path>
                </a:pathLst>
              </a:custGeom>
              <a:solidFill>
                <a:srgbClr val="30202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1" name="Google Shape;2130;p52">
                <a:extLst>
                  <a:ext uri="{FF2B5EF4-FFF2-40B4-BE49-F238E27FC236}">
                    <a16:creationId xmlns="" xmlns:a16="http://schemas.microsoft.com/office/drawing/2014/main" id="{2774DDCC-5457-4306-983F-73A3A19744B5}"/>
                  </a:ext>
                </a:extLst>
              </p:cNvPr>
              <p:cNvSpPr/>
              <p:nvPr/>
            </p:nvSpPr>
            <p:spPr>
              <a:xfrm>
                <a:off x="4911583" y="16718455"/>
                <a:ext cx="1325584" cy="1726305"/>
              </a:xfrm>
              <a:custGeom>
                <a:avLst/>
                <a:gdLst/>
                <a:ahLst/>
                <a:cxnLst/>
                <a:rect l="l" t="t" r="r" b="b"/>
                <a:pathLst>
                  <a:path w="14714" h="19162" extrusionOk="0">
                    <a:moveTo>
                      <a:pt x="6458" y="0"/>
                    </a:moveTo>
                    <a:lnTo>
                      <a:pt x="1" y="49"/>
                    </a:lnTo>
                    <a:lnTo>
                      <a:pt x="1332" y="12077"/>
                    </a:lnTo>
                    <a:cubicBezTo>
                      <a:pt x="1332" y="12077"/>
                      <a:pt x="1332" y="18091"/>
                      <a:pt x="8627" y="19077"/>
                    </a:cubicBezTo>
                    <a:cubicBezTo>
                      <a:pt x="9073" y="19134"/>
                      <a:pt x="9453" y="19161"/>
                      <a:pt x="9775" y="19161"/>
                    </a:cubicBezTo>
                    <a:cubicBezTo>
                      <a:pt x="14714" y="19161"/>
                      <a:pt x="5719" y="12817"/>
                      <a:pt x="5719" y="12817"/>
                    </a:cubicBezTo>
                    <a:lnTo>
                      <a:pt x="645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2" name="Google Shape;2131;p52">
                <a:extLst>
                  <a:ext uri="{FF2B5EF4-FFF2-40B4-BE49-F238E27FC236}">
                    <a16:creationId xmlns="" xmlns:a16="http://schemas.microsoft.com/office/drawing/2014/main" id="{612E0B0A-3048-4B70-A3E6-04C42C12919B}"/>
                  </a:ext>
                </a:extLst>
              </p:cNvPr>
              <p:cNvSpPr/>
              <p:nvPr/>
            </p:nvSpPr>
            <p:spPr>
              <a:xfrm>
                <a:off x="5039775" y="17806467"/>
                <a:ext cx="932702" cy="649369"/>
              </a:xfrm>
              <a:custGeom>
                <a:avLst/>
                <a:gdLst/>
                <a:ahLst/>
                <a:cxnLst/>
                <a:rect l="l" t="t" r="r" b="b"/>
                <a:pathLst>
                  <a:path w="10353" h="7208" extrusionOk="0">
                    <a:moveTo>
                      <a:pt x="1" y="0"/>
                    </a:moveTo>
                    <a:lnTo>
                      <a:pt x="1" y="0"/>
                    </a:lnTo>
                    <a:cubicBezTo>
                      <a:pt x="50" y="2071"/>
                      <a:pt x="1036" y="3944"/>
                      <a:pt x="2662" y="5176"/>
                    </a:cubicBezTo>
                    <a:cubicBezTo>
                      <a:pt x="4393" y="6603"/>
                      <a:pt x="6573" y="7207"/>
                      <a:pt x="8096" y="7207"/>
                    </a:cubicBezTo>
                    <a:cubicBezTo>
                      <a:pt x="9045" y="7207"/>
                      <a:pt x="9738" y="6973"/>
                      <a:pt x="9909" y="6556"/>
                    </a:cubicBezTo>
                    <a:cubicBezTo>
                      <a:pt x="10352" y="5423"/>
                      <a:pt x="6163" y="2120"/>
                      <a:pt x="6162" y="2120"/>
                    </a:cubicBezTo>
                    <a:lnTo>
                      <a:pt x="6162" y="2120"/>
                    </a:lnTo>
                    <a:cubicBezTo>
                      <a:pt x="6163" y="2120"/>
                      <a:pt x="8233" y="4289"/>
                      <a:pt x="7740" y="5669"/>
                    </a:cubicBezTo>
                    <a:cubicBezTo>
                      <a:pt x="7670" y="5879"/>
                      <a:pt x="7440" y="5976"/>
                      <a:pt x="7100" y="5976"/>
                    </a:cubicBezTo>
                    <a:cubicBezTo>
                      <a:pt x="5283" y="5976"/>
                      <a:pt x="333" y="3198"/>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3" name="Google Shape;2132;p52">
                <a:extLst>
                  <a:ext uri="{FF2B5EF4-FFF2-40B4-BE49-F238E27FC236}">
                    <a16:creationId xmlns="" xmlns:a16="http://schemas.microsoft.com/office/drawing/2014/main" id="{F11DEE4F-7749-4950-82D2-1D19C24A4011}"/>
                  </a:ext>
                </a:extLst>
              </p:cNvPr>
              <p:cNvSpPr/>
              <p:nvPr/>
            </p:nvSpPr>
            <p:spPr>
              <a:xfrm>
                <a:off x="2960600" y="16722869"/>
                <a:ext cx="1324954" cy="1721890"/>
              </a:xfrm>
              <a:custGeom>
                <a:avLst/>
                <a:gdLst/>
                <a:ahLst/>
                <a:cxnLst/>
                <a:rect l="l" t="t" r="r" b="b"/>
                <a:pathLst>
                  <a:path w="14707" h="19113" extrusionOk="0">
                    <a:moveTo>
                      <a:pt x="8199" y="0"/>
                    </a:moveTo>
                    <a:lnTo>
                      <a:pt x="8988" y="12817"/>
                    </a:lnTo>
                    <a:cubicBezTo>
                      <a:pt x="8988" y="12817"/>
                      <a:pt x="0" y="19113"/>
                      <a:pt x="4926" y="19113"/>
                    </a:cubicBezTo>
                    <a:cubicBezTo>
                      <a:pt x="5249" y="19113"/>
                      <a:pt x="5631" y="19086"/>
                      <a:pt x="6080" y="19028"/>
                    </a:cubicBezTo>
                    <a:cubicBezTo>
                      <a:pt x="13375" y="18042"/>
                      <a:pt x="13375" y="12028"/>
                      <a:pt x="13375" y="12028"/>
                    </a:cubicBezTo>
                    <a:lnTo>
                      <a:pt x="1470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4" name="Google Shape;2133;p52">
                <a:extLst>
                  <a:ext uri="{FF2B5EF4-FFF2-40B4-BE49-F238E27FC236}">
                    <a16:creationId xmlns="" xmlns:a16="http://schemas.microsoft.com/office/drawing/2014/main" id="{87AEFE30-F5FE-4DD1-AE7C-D4E7082E8A9A}"/>
                  </a:ext>
                </a:extLst>
              </p:cNvPr>
              <p:cNvSpPr/>
              <p:nvPr/>
            </p:nvSpPr>
            <p:spPr>
              <a:xfrm>
                <a:off x="3228527" y="17806467"/>
                <a:ext cx="937116" cy="649369"/>
              </a:xfrm>
              <a:custGeom>
                <a:avLst/>
                <a:gdLst/>
                <a:ahLst/>
                <a:cxnLst/>
                <a:rect l="l" t="t" r="r" b="b"/>
                <a:pathLst>
                  <a:path w="10402" h="7208" extrusionOk="0">
                    <a:moveTo>
                      <a:pt x="10401" y="0"/>
                    </a:moveTo>
                    <a:cubicBezTo>
                      <a:pt x="10069" y="3198"/>
                      <a:pt x="5118" y="5976"/>
                      <a:pt x="3272" y="5976"/>
                    </a:cubicBezTo>
                    <a:cubicBezTo>
                      <a:pt x="2927" y="5976"/>
                      <a:pt x="2690" y="5879"/>
                      <a:pt x="2613" y="5669"/>
                    </a:cubicBezTo>
                    <a:cubicBezTo>
                      <a:pt x="2169" y="4289"/>
                      <a:pt x="4190" y="2120"/>
                      <a:pt x="4190" y="2120"/>
                    </a:cubicBezTo>
                    <a:lnTo>
                      <a:pt x="4190" y="2120"/>
                    </a:lnTo>
                    <a:cubicBezTo>
                      <a:pt x="4190" y="2120"/>
                      <a:pt x="0" y="5423"/>
                      <a:pt x="444" y="6556"/>
                    </a:cubicBezTo>
                    <a:cubicBezTo>
                      <a:pt x="614" y="6973"/>
                      <a:pt x="1308" y="7207"/>
                      <a:pt x="2260" y="7207"/>
                    </a:cubicBezTo>
                    <a:cubicBezTo>
                      <a:pt x="3787" y="7207"/>
                      <a:pt x="5978" y="6603"/>
                      <a:pt x="7739" y="5176"/>
                    </a:cubicBezTo>
                    <a:cubicBezTo>
                      <a:pt x="9366" y="3944"/>
                      <a:pt x="10352" y="2071"/>
                      <a:pt x="104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grpSp>
        <p:nvGrpSpPr>
          <p:cNvPr id="247" name="Google Shape;2210;p52">
            <a:extLst>
              <a:ext uri="{FF2B5EF4-FFF2-40B4-BE49-F238E27FC236}">
                <a16:creationId xmlns="" xmlns:a16="http://schemas.microsoft.com/office/drawing/2014/main" id="{F75A23F1-62C8-434C-8832-CDA66D047B47}"/>
              </a:ext>
            </a:extLst>
          </p:cNvPr>
          <p:cNvGrpSpPr/>
          <p:nvPr/>
        </p:nvGrpSpPr>
        <p:grpSpPr>
          <a:xfrm>
            <a:off x="8528352" y="3700486"/>
            <a:ext cx="472649" cy="1479867"/>
            <a:chOff x="2290315" y="1420625"/>
            <a:chExt cx="1045750" cy="3025762"/>
          </a:xfrm>
        </p:grpSpPr>
        <p:sp>
          <p:nvSpPr>
            <p:cNvPr id="248" name="Google Shape;2211;p52">
              <a:extLst>
                <a:ext uri="{FF2B5EF4-FFF2-40B4-BE49-F238E27FC236}">
                  <a16:creationId xmlns="" xmlns:a16="http://schemas.microsoft.com/office/drawing/2014/main" id="{34548ECB-5ADC-4608-B201-00CE14480AE7}"/>
                </a:ext>
              </a:extLst>
            </p:cNvPr>
            <p:cNvSpPr/>
            <p:nvPr/>
          </p:nvSpPr>
          <p:spPr>
            <a:xfrm>
              <a:off x="2496842" y="4306304"/>
              <a:ext cx="597982" cy="140083"/>
            </a:xfrm>
            <a:custGeom>
              <a:avLst/>
              <a:gdLst/>
              <a:ahLst/>
              <a:cxnLst/>
              <a:rect l="l" t="t" r="r" b="b"/>
              <a:pathLst>
                <a:path w="41390" h="9696" extrusionOk="0">
                  <a:moveTo>
                    <a:pt x="20672" y="0"/>
                  </a:moveTo>
                  <a:cubicBezTo>
                    <a:pt x="9239" y="0"/>
                    <a:pt x="1" y="2150"/>
                    <a:pt x="1" y="4848"/>
                  </a:cubicBezTo>
                  <a:cubicBezTo>
                    <a:pt x="1" y="7546"/>
                    <a:pt x="9239" y="9696"/>
                    <a:pt x="20672" y="9696"/>
                  </a:cubicBezTo>
                  <a:cubicBezTo>
                    <a:pt x="32151" y="9696"/>
                    <a:pt x="41389" y="7546"/>
                    <a:pt x="41389" y="4848"/>
                  </a:cubicBezTo>
                  <a:cubicBezTo>
                    <a:pt x="41389" y="2150"/>
                    <a:pt x="32151" y="0"/>
                    <a:pt x="206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49" name="Google Shape;2212;p52">
              <a:extLst>
                <a:ext uri="{FF2B5EF4-FFF2-40B4-BE49-F238E27FC236}">
                  <a16:creationId xmlns="" xmlns:a16="http://schemas.microsoft.com/office/drawing/2014/main" id="{38AD4636-EAC5-4F03-A0CF-F1B36C18C641}"/>
                </a:ext>
              </a:extLst>
            </p:cNvPr>
            <p:cNvGrpSpPr/>
            <p:nvPr/>
          </p:nvGrpSpPr>
          <p:grpSpPr>
            <a:xfrm>
              <a:off x="2290315" y="1420625"/>
              <a:ext cx="1045750" cy="2979945"/>
              <a:chOff x="1901650" y="941900"/>
              <a:chExt cx="1258575" cy="3585975"/>
            </a:xfrm>
          </p:grpSpPr>
          <p:sp>
            <p:nvSpPr>
              <p:cNvPr id="250" name="Google Shape;2213;p52">
                <a:extLst>
                  <a:ext uri="{FF2B5EF4-FFF2-40B4-BE49-F238E27FC236}">
                    <a16:creationId xmlns="" xmlns:a16="http://schemas.microsoft.com/office/drawing/2014/main" id="{18EB9ED9-456D-4E85-B13D-5E68DC2C36D7}"/>
                  </a:ext>
                </a:extLst>
              </p:cNvPr>
              <p:cNvSpPr/>
              <p:nvPr/>
            </p:nvSpPr>
            <p:spPr>
              <a:xfrm>
                <a:off x="2584325" y="4187800"/>
                <a:ext cx="231850" cy="336575"/>
              </a:xfrm>
              <a:custGeom>
                <a:avLst/>
                <a:gdLst/>
                <a:ahLst/>
                <a:cxnLst/>
                <a:rect l="l" t="t" r="r" b="b"/>
                <a:pathLst>
                  <a:path w="9274" h="13463" extrusionOk="0">
                    <a:moveTo>
                      <a:pt x="3453" y="1"/>
                    </a:moveTo>
                    <a:lnTo>
                      <a:pt x="35" y="172"/>
                    </a:lnTo>
                    <a:lnTo>
                      <a:pt x="240" y="8545"/>
                    </a:lnTo>
                    <a:cubicBezTo>
                      <a:pt x="240" y="8545"/>
                      <a:pt x="1" y="12749"/>
                      <a:pt x="5093" y="13398"/>
                    </a:cubicBezTo>
                    <a:cubicBezTo>
                      <a:pt x="5417" y="13442"/>
                      <a:pt x="5692" y="13462"/>
                      <a:pt x="5921" y="13462"/>
                    </a:cubicBezTo>
                    <a:cubicBezTo>
                      <a:pt x="9273" y="13462"/>
                      <a:pt x="3077" y="9092"/>
                      <a:pt x="3077" y="9092"/>
                    </a:cubicBezTo>
                    <a:lnTo>
                      <a:pt x="3453"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1" name="Google Shape;2214;p52">
                <a:extLst>
                  <a:ext uri="{FF2B5EF4-FFF2-40B4-BE49-F238E27FC236}">
                    <a16:creationId xmlns="" xmlns:a16="http://schemas.microsoft.com/office/drawing/2014/main" id="{D7C7D466-E043-48DD-A6A0-A1ECFE339083}"/>
                  </a:ext>
                </a:extLst>
              </p:cNvPr>
              <p:cNvSpPr/>
              <p:nvPr/>
            </p:nvSpPr>
            <p:spPr>
              <a:xfrm>
                <a:off x="2581775" y="4401400"/>
                <a:ext cx="182850" cy="125600"/>
              </a:xfrm>
              <a:custGeom>
                <a:avLst/>
                <a:gdLst/>
                <a:ahLst/>
                <a:cxnLst/>
                <a:rect l="l" t="t" r="r" b="b"/>
                <a:pathLst>
                  <a:path w="7314" h="5024" extrusionOk="0">
                    <a:moveTo>
                      <a:pt x="342" y="1"/>
                    </a:moveTo>
                    <a:cubicBezTo>
                      <a:pt x="342" y="1"/>
                      <a:pt x="0" y="1983"/>
                      <a:pt x="1948" y="3624"/>
                    </a:cubicBezTo>
                    <a:cubicBezTo>
                      <a:pt x="3158" y="4604"/>
                      <a:pt x="4673" y="5024"/>
                      <a:pt x="5733" y="5024"/>
                    </a:cubicBezTo>
                    <a:cubicBezTo>
                      <a:pt x="6409" y="5024"/>
                      <a:pt x="6900" y="4853"/>
                      <a:pt x="7006" y="4546"/>
                    </a:cubicBezTo>
                    <a:cubicBezTo>
                      <a:pt x="7314" y="3794"/>
                      <a:pt x="4409" y="1471"/>
                      <a:pt x="4409" y="1470"/>
                    </a:cubicBezTo>
                    <a:lnTo>
                      <a:pt x="4409" y="1470"/>
                    </a:lnTo>
                    <a:cubicBezTo>
                      <a:pt x="4409" y="1471"/>
                      <a:pt x="5844" y="2974"/>
                      <a:pt x="5503" y="3931"/>
                    </a:cubicBezTo>
                    <a:cubicBezTo>
                      <a:pt x="5454" y="4076"/>
                      <a:pt x="5301" y="4144"/>
                      <a:pt x="5075" y="4144"/>
                    </a:cubicBezTo>
                    <a:cubicBezTo>
                      <a:pt x="3868" y="4144"/>
                      <a:pt x="601" y="2218"/>
                      <a:pt x="3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2" name="Google Shape;2215;p52">
                <a:extLst>
                  <a:ext uri="{FF2B5EF4-FFF2-40B4-BE49-F238E27FC236}">
                    <a16:creationId xmlns="" xmlns:a16="http://schemas.microsoft.com/office/drawing/2014/main" id="{910AD14E-B6D6-4C5C-ADD3-4DDE15CC9968}"/>
                  </a:ext>
                </a:extLst>
              </p:cNvPr>
              <p:cNvSpPr/>
              <p:nvPr/>
            </p:nvSpPr>
            <p:spPr>
              <a:xfrm>
                <a:off x="2590325" y="4401400"/>
                <a:ext cx="15400" cy="83775"/>
              </a:xfrm>
              <a:custGeom>
                <a:avLst/>
                <a:gdLst/>
                <a:ahLst/>
                <a:cxnLst/>
                <a:rect l="l" t="t" r="r" b="b"/>
                <a:pathLst>
                  <a:path w="616" h="3351" extrusionOk="0">
                    <a:moveTo>
                      <a:pt x="0" y="1"/>
                    </a:moveTo>
                    <a:lnTo>
                      <a:pt x="0" y="3350"/>
                    </a:lnTo>
                    <a:lnTo>
                      <a:pt x="615" y="3350"/>
                    </a:lnTo>
                    <a:lnTo>
                      <a:pt x="615" y="2086"/>
                    </a:lnTo>
                    <a:lnTo>
                      <a:pt x="171" y="1436"/>
                    </a:lnTo>
                    <a:lnTo>
                      <a:pt x="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3" name="Google Shape;2216;p52">
                <a:extLst>
                  <a:ext uri="{FF2B5EF4-FFF2-40B4-BE49-F238E27FC236}">
                    <a16:creationId xmlns="" xmlns:a16="http://schemas.microsoft.com/office/drawing/2014/main" id="{A6852DC3-731D-47D3-878E-FF25C7D9063A}"/>
                  </a:ext>
                </a:extLst>
              </p:cNvPr>
              <p:cNvSpPr/>
              <p:nvPr/>
            </p:nvSpPr>
            <p:spPr>
              <a:xfrm>
                <a:off x="2238750" y="4191225"/>
                <a:ext cx="238800" cy="334700"/>
              </a:xfrm>
              <a:custGeom>
                <a:avLst/>
                <a:gdLst/>
                <a:ahLst/>
                <a:cxnLst/>
                <a:rect l="l" t="t" r="r" b="b"/>
                <a:pathLst>
                  <a:path w="9552" h="13388" extrusionOk="0">
                    <a:moveTo>
                      <a:pt x="5485" y="0"/>
                    </a:moveTo>
                    <a:lnTo>
                      <a:pt x="6237" y="8989"/>
                    </a:lnTo>
                    <a:cubicBezTo>
                      <a:pt x="6237" y="8989"/>
                      <a:pt x="0" y="13388"/>
                      <a:pt x="3425" y="13388"/>
                    </a:cubicBezTo>
                    <a:cubicBezTo>
                      <a:pt x="3647" y="13388"/>
                      <a:pt x="3911" y="13369"/>
                      <a:pt x="4220" y="13329"/>
                    </a:cubicBezTo>
                    <a:cubicBezTo>
                      <a:pt x="9312" y="12646"/>
                      <a:pt x="9073" y="8442"/>
                      <a:pt x="9073" y="8442"/>
                    </a:cubicBezTo>
                    <a:lnTo>
                      <a:pt x="9552" y="35"/>
                    </a:lnTo>
                    <a:lnTo>
                      <a:pt x="5485"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4" name="Google Shape;2217;p52">
                <a:extLst>
                  <a:ext uri="{FF2B5EF4-FFF2-40B4-BE49-F238E27FC236}">
                    <a16:creationId xmlns="" xmlns:a16="http://schemas.microsoft.com/office/drawing/2014/main" id="{24081D53-955B-4F57-B0F5-1E9931ED64C8}"/>
                  </a:ext>
                </a:extLst>
              </p:cNvPr>
              <p:cNvSpPr/>
              <p:nvPr/>
            </p:nvSpPr>
            <p:spPr>
              <a:xfrm>
                <a:off x="2291275" y="4402250"/>
                <a:ext cx="182850" cy="125625"/>
              </a:xfrm>
              <a:custGeom>
                <a:avLst/>
                <a:gdLst/>
                <a:ahLst/>
                <a:cxnLst/>
                <a:rect l="l" t="t" r="r" b="b"/>
                <a:pathLst>
                  <a:path w="7314" h="5025" extrusionOk="0">
                    <a:moveTo>
                      <a:pt x="6972" y="1"/>
                    </a:moveTo>
                    <a:lnTo>
                      <a:pt x="6972" y="1"/>
                    </a:lnTo>
                    <a:cubicBezTo>
                      <a:pt x="6713" y="2218"/>
                      <a:pt x="3446" y="4144"/>
                      <a:pt x="2239" y="4144"/>
                    </a:cubicBezTo>
                    <a:cubicBezTo>
                      <a:pt x="2014" y="4144"/>
                      <a:pt x="1860" y="4077"/>
                      <a:pt x="1812" y="3931"/>
                    </a:cubicBezTo>
                    <a:cubicBezTo>
                      <a:pt x="1470" y="2974"/>
                      <a:pt x="2905" y="1471"/>
                      <a:pt x="2905" y="1471"/>
                    </a:cubicBezTo>
                    <a:lnTo>
                      <a:pt x="2905" y="1471"/>
                    </a:lnTo>
                    <a:cubicBezTo>
                      <a:pt x="2905" y="1471"/>
                      <a:pt x="0" y="3760"/>
                      <a:pt x="308" y="4546"/>
                    </a:cubicBezTo>
                    <a:cubicBezTo>
                      <a:pt x="414" y="4853"/>
                      <a:pt x="905" y="5024"/>
                      <a:pt x="1582" y="5024"/>
                    </a:cubicBezTo>
                    <a:cubicBezTo>
                      <a:pt x="2641" y="5024"/>
                      <a:pt x="4156" y="4604"/>
                      <a:pt x="5366" y="3624"/>
                    </a:cubicBezTo>
                    <a:cubicBezTo>
                      <a:pt x="7314" y="1983"/>
                      <a:pt x="6972" y="1"/>
                      <a:pt x="69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5" name="Google Shape;2218;p52">
                <a:extLst>
                  <a:ext uri="{FF2B5EF4-FFF2-40B4-BE49-F238E27FC236}">
                    <a16:creationId xmlns="" xmlns:a16="http://schemas.microsoft.com/office/drawing/2014/main" id="{4CCAB690-5BE8-48C6-868F-5160EFAE4058}"/>
                  </a:ext>
                </a:extLst>
              </p:cNvPr>
              <p:cNvSpPr/>
              <p:nvPr/>
            </p:nvSpPr>
            <p:spPr>
              <a:xfrm>
                <a:off x="2450200" y="4402250"/>
                <a:ext cx="15400" cy="84625"/>
              </a:xfrm>
              <a:custGeom>
                <a:avLst/>
                <a:gdLst/>
                <a:ahLst/>
                <a:cxnLst/>
                <a:rect l="l" t="t" r="r" b="b"/>
                <a:pathLst>
                  <a:path w="616" h="3385" extrusionOk="0">
                    <a:moveTo>
                      <a:pt x="615" y="1"/>
                    </a:moveTo>
                    <a:lnTo>
                      <a:pt x="444" y="1436"/>
                    </a:lnTo>
                    <a:lnTo>
                      <a:pt x="0" y="2086"/>
                    </a:lnTo>
                    <a:lnTo>
                      <a:pt x="0" y="3384"/>
                    </a:lnTo>
                    <a:lnTo>
                      <a:pt x="615" y="3384"/>
                    </a:lnTo>
                    <a:lnTo>
                      <a:pt x="6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6" name="Google Shape;2219;p52">
                <a:extLst>
                  <a:ext uri="{FF2B5EF4-FFF2-40B4-BE49-F238E27FC236}">
                    <a16:creationId xmlns="" xmlns:a16="http://schemas.microsoft.com/office/drawing/2014/main" id="{54BEFE99-2299-44FD-B094-5A93F94F2F1C}"/>
                  </a:ext>
                </a:extLst>
              </p:cNvPr>
              <p:cNvSpPr/>
              <p:nvPr/>
            </p:nvSpPr>
            <p:spPr>
              <a:xfrm>
                <a:off x="2527950" y="2920725"/>
                <a:ext cx="281975" cy="1271375"/>
              </a:xfrm>
              <a:custGeom>
                <a:avLst/>
                <a:gdLst/>
                <a:ahLst/>
                <a:cxnLst/>
                <a:rect l="l" t="t" r="r" b="b"/>
                <a:pathLst>
                  <a:path w="11279" h="50855" extrusionOk="0">
                    <a:moveTo>
                      <a:pt x="444" y="0"/>
                    </a:moveTo>
                    <a:lnTo>
                      <a:pt x="0" y="15004"/>
                    </a:lnTo>
                    <a:lnTo>
                      <a:pt x="2290" y="50855"/>
                    </a:lnTo>
                    <a:lnTo>
                      <a:pt x="5639" y="50855"/>
                    </a:lnTo>
                    <a:cubicBezTo>
                      <a:pt x="7177" y="38209"/>
                      <a:pt x="7656" y="15755"/>
                      <a:pt x="7656" y="15755"/>
                    </a:cubicBezTo>
                    <a:cubicBezTo>
                      <a:pt x="9330" y="10629"/>
                      <a:pt x="10561" y="5332"/>
                      <a:pt x="1127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7" name="Google Shape;2220;p52">
                <a:extLst>
                  <a:ext uri="{FF2B5EF4-FFF2-40B4-BE49-F238E27FC236}">
                    <a16:creationId xmlns="" xmlns:a16="http://schemas.microsoft.com/office/drawing/2014/main" id="{A49D88C8-E96D-4128-90E5-9016E5D8AB1B}"/>
                  </a:ext>
                </a:extLst>
              </p:cNvPr>
              <p:cNvSpPr/>
              <p:nvPr/>
            </p:nvSpPr>
            <p:spPr>
              <a:xfrm>
                <a:off x="2245975" y="2920725"/>
                <a:ext cx="282000" cy="1271375"/>
              </a:xfrm>
              <a:custGeom>
                <a:avLst/>
                <a:gdLst/>
                <a:ahLst/>
                <a:cxnLst/>
                <a:rect l="l" t="t" r="r" b="b"/>
                <a:pathLst>
                  <a:path w="11280" h="50855" extrusionOk="0">
                    <a:moveTo>
                      <a:pt x="1" y="0"/>
                    </a:moveTo>
                    <a:cubicBezTo>
                      <a:pt x="719" y="5366"/>
                      <a:pt x="1949" y="10629"/>
                      <a:pt x="3658" y="15790"/>
                    </a:cubicBezTo>
                    <a:cubicBezTo>
                      <a:pt x="3658" y="15790"/>
                      <a:pt x="3316" y="38893"/>
                      <a:pt x="5196" y="50855"/>
                    </a:cubicBezTo>
                    <a:lnTo>
                      <a:pt x="9263" y="50855"/>
                    </a:lnTo>
                    <a:lnTo>
                      <a:pt x="11279" y="15038"/>
                    </a:lnTo>
                    <a:lnTo>
                      <a:pt x="10869"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8" name="Google Shape;2221;p52">
                <a:extLst>
                  <a:ext uri="{FF2B5EF4-FFF2-40B4-BE49-F238E27FC236}">
                    <a16:creationId xmlns="" xmlns:a16="http://schemas.microsoft.com/office/drawing/2014/main" id="{25033F1E-45D1-4852-BE57-5B928C862898}"/>
                  </a:ext>
                </a:extLst>
              </p:cNvPr>
              <p:cNvSpPr/>
              <p:nvPr/>
            </p:nvSpPr>
            <p:spPr>
              <a:xfrm>
                <a:off x="2215225" y="2266225"/>
                <a:ext cx="759600" cy="1091125"/>
              </a:xfrm>
              <a:custGeom>
                <a:avLst/>
                <a:gdLst/>
                <a:ahLst/>
                <a:cxnLst/>
                <a:rect l="l" t="t" r="r" b="b"/>
                <a:pathLst>
                  <a:path w="30384" h="43645" extrusionOk="0">
                    <a:moveTo>
                      <a:pt x="6870" y="1"/>
                    </a:moveTo>
                    <a:cubicBezTo>
                      <a:pt x="6870" y="1"/>
                      <a:pt x="1" y="5879"/>
                      <a:pt x="69" y="18046"/>
                    </a:cubicBezTo>
                    <a:cubicBezTo>
                      <a:pt x="137" y="29427"/>
                      <a:pt x="4204" y="43644"/>
                      <a:pt x="4204" y="43644"/>
                    </a:cubicBezTo>
                    <a:lnTo>
                      <a:pt x="20848" y="43644"/>
                    </a:lnTo>
                    <a:cubicBezTo>
                      <a:pt x="20848" y="43644"/>
                      <a:pt x="30383" y="13056"/>
                      <a:pt x="190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9" name="Google Shape;2222;p52">
                <a:extLst>
                  <a:ext uri="{FF2B5EF4-FFF2-40B4-BE49-F238E27FC236}">
                    <a16:creationId xmlns="" xmlns:a16="http://schemas.microsoft.com/office/drawing/2014/main" id="{72B05436-639E-4029-BB51-FB5795CC311F}"/>
                  </a:ext>
                </a:extLst>
              </p:cNvPr>
              <p:cNvSpPr/>
              <p:nvPr/>
            </p:nvSpPr>
            <p:spPr>
              <a:xfrm>
                <a:off x="2217800" y="2266225"/>
                <a:ext cx="575025" cy="405025"/>
              </a:xfrm>
              <a:custGeom>
                <a:avLst/>
                <a:gdLst/>
                <a:ahLst/>
                <a:cxnLst/>
                <a:rect l="l" t="t" r="r" b="b"/>
                <a:pathLst>
                  <a:path w="23001" h="16201" extrusionOk="0">
                    <a:moveTo>
                      <a:pt x="6767" y="1"/>
                    </a:moveTo>
                    <a:cubicBezTo>
                      <a:pt x="6767" y="1"/>
                      <a:pt x="581" y="5298"/>
                      <a:pt x="0" y="16201"/>
                    </a:cubicBezTo>
                    <a:cubicBezTo>
                      <a:pt x="7724" y="13535"/>
                      <a:pt x="15414" y="10835"/>
                      <a:pt x="23001" y="7861"/>
                    </a:cubicBezTo>
                    <a:cubicBezTo>
                      <a:pt x="22215" y="4991"/>
                      <a:pt x="20814" y="2291"/>
                      <a:pt x="189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0" name="Google Shape;2223;p52">
                <a:extLst>
                  <a:ext uri="{FF2B5EF4-FFF2-40B4-BE49-F238E27FC236}">
                    <a16:creationId xmlns="" xmlns:a16="http://schemas.microsoft.com/office/drawing/2014/main" id="{954D1A25-568E-403E-B9E2-48913ED4E5D8}"/>
                  </a:ext>
                </a:extLst>
              </p:cNvPr>
              <p:cNvSpPr/>
              <p:nvPr/>
            </p:nvSpPr>
            <p:spPr>
              <a:xfrm>
                <a:off x="2288700" y="1481875"/>
                <a:ext cx="476800" cy="436450"/>
              </a:xfrm>
              <a:custGeom>
                <a:avLst/>
                <a:gdLst/>
                <a:ahLst/>
                <a:cxnLst/>
                <a:rect l="l" t="t" r="r" b="b"/>
                <a:pathLst>
                  <a:path w="19072" h="17458" extrusionOk="0">
                    <a:moveTo>
                      <a:pt x="5264" y="1"/>
                    </a:moveTo>
                    <a:lnTo>
                      <a:pt x="7178" y="7862"/>
                    </a:lnTo>
                    <a:lnTo>
                      <a:pt x="3418" y="9980"/>
                    </a:lnTo>
                    <a:lnTo>
                      <a:pt x="1" y="11894"/>
                    </a:lnTo>
                    <a:lnTo>
                      <a:pt x="1026" y="17021"/>
                    </a:lnTo>
                    <a:cubicBezTo>
                      <a:pt x="2990" y="17321"/>
                      <a:pt x="4959" y="17458"/>
                      <a:pt x="6926" y="17458"/>
                    </a:cubicBezTo>
                    <a:cubicBezTo>
                      <a:pt x="10776" y="17458"/>
                      <a:pt x="14621" y="16935"/>
                      <a:pt x="18422" y="16098"/>
                    </a:cubicBezTo>
                    <a:lnTo>
                      <a:pt x="19071" y="11894"/>
                    </a:lnTo>
                    <a:lnTo>
                      <a:pt x="14594" y="9399"/>
                    </a:lnTo>
                    <a:lnTo>
                      <a:pt x="11894" y="7862"/>
                    </a:lnTo>
                    <a:lnTo>
                      <a:pt x="13808" y="1"/>
                    </a:lnTo>
                    <a:lnTo>
                      <a:pt x="9536" y="1949"/>
                    </a:lnTo>
                    <a:lnTo>
                      <a:pt x="5264"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1" name="Google Shape;2224;p52">
                <a:extLst>
                  <a:ext uri="{FF2B5EF4-FFF2-40B4-BE49-F238E27FC236}">
                    <a16:creationId xmlns="" xmlns:a16="http://schemas.microsoft.com/office/drawing/2014/main" id="{281B853B-82E2-4099-A151-F7887BDE241E}"/>
                  </a:ext>
                </a:extLst>
              </p:cNvPr>
              <p:cNvSpPr/>
              <p:nvPr/>
            </p:nvSpPr>
            <p:spPr>
              <a:xfrm>
                <a:off x="2419425" y="1481875"/>
                <a:ext cx="213625" cy="121375"/>
              </a:xfrm>
              <a:custGeom>
                <a:avLst/>
                <a:gdLst/>
                <a:ahLst/>
                <a:cxnLst/>
                <a:rect l="l" t="t" r="r" b="b"/>
                <a:pathLst>
                  <a:path w="8545" h="4855" extrusionOk="0">
                    <a:moveTo>
                      <a:pt x="1" y="1"/>
                    </a:moveTo>
                    <a:lnTo>
                      <a:pt x="1197" y="4854"/>
                    </a:lnTo>
                    <a:cubicBezTo>
                      <a:pt x="3384" y="4478"/>
                      <a:pt x="5537" y="4034"/>
                      <a:pt x="7690" y="3555"/>
                    </a:cubicBezTo>
                    <a:lnTo>
                      <a:pt x="8545" y="1"/>
                    </a:lnTo>
                    <a:lnTo>
                      <a:pt x="4273" y="1949"/>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2" name="Google Shape;2225;p52">
                <a:extLst>
                  <a:ext uri="{FF2B5EF4-FFF2-40B4-BE49-F238E27FC236}">
                    <a16:creationId xmlns="" xmlns:a16="http://schemas.microsoft.com/office/drawing/2014/main" id="{78201374-63D4-4DF1-8C8F-CAB0294BB7CC}"/>
                  </a:ext>
                </a:extLst>
              </p:cNvPr>
              <p:cNvSpPr/>
              <p:nvPr/>
            </p:nvSpPr>
            <p:spPr>
              <a:xfrm>
                <a:off x="1901650" y="1779225"/>
                <a:ext cx="421250" cy="658775"/>
              </a:xfrm>
              <a:custGeom>
                <a:avLst/>
                <a:gdLst/>
                <a:ahLst/>
                <a:cxnLst/>
                <a:rect l="l" t="t" r="r" b="b"/>
                <a:pathLst>
                  <a:path w="16850" h="26351" extrusionOk="0">
                    <a:moveTo>
                      <a:pt x="15483" y="0"/>
                    </a:moveTo>
                    <a:lnTo>
                      <a:pt x="4444" y="10253"/>
                    </a:lnTo>
                    <a:cubicBezTo>
                      <a:pt x="4444" y="10253"/>
                      <a:pt x="1" y="13876"/>
                      <a:pt x="1710" y="15927"/>
                    </a:cubicBezTo>
                    <a:cubicBezTo>
                      <a:pt x="3487" y="18114"/>
                      <a:pt x="13193" y="26350"/>
                      <a:pt x="13193" y="26350"/>
                    </a:cubicBezTo>
                    <a:lnTo>
                      <a:pt x="14697" y="23172"/>
                    </a:lnTo>
                    <a:lnTo>
                      <a:pt x="6494" y="14560"/>
                    </a:lnTo>
                    <a:lnTo>
                      <a:pt x="16850" y="6870"/>
                    </a:lnTo>
                    <a:lnTo>
                      <a:pt x="1548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3" name="Google Shape;2226;p52">
                <a:extLst>
                  <a:ext uri="{FF2B5EF4-FFF2-40B4-BE49-F238E27FC236}">
                    <a16:creationId xmlns="" xmlns:a16="http://schemas.microsoft.com/office/drawing/2014/main" id="{F73C3F39-4654-401C-913B-18CD799D0E93}"/>
                  </a:ext>
                </a:extLst>
              </p:cNvPr>
              <p:cNvSpPr/>
              <p:nvPr/>
            </p:nvSpPr>
            <p:spPr>
              <a:xfrm>
                <a:off x="2231450" y="2318350"/>
                <a:ext cx="243550" cy="170200"/>
              </a:xfrm>
              <a:custGeom>
                <a:avLst/>
                <a:gdLst/>
                <a:ahLst/>
                <a:cxnLst/>
                <a:rect l="l" t="t" r="r" b="b"/>
                <a:pathLst>
                  <a:path w="9742" h="6808" extrusionOk="0">
                    <a:moveTo>
                      <a:pt x="6631" y="1"/>
                    </a:moveTo>
                    <a:cubicBezTo>
                      <a:pt x="5913" y="1"/>
                      <a:pt x="4205" y="1470"/>
                      <a:pt x="3453" y="2154"/>
                    </a:cubicBezTo>
                    <a:cubicBezTo>
                      <a:pt x="3292" y="2292"/>
                      <a:pt x="3111" y="2347"/>
                      <a:pt x="2926" y="2347"/>
                    </a:cubicBezTo>
                    <a:cubicBezTo>
                      <a:pt x="2245" y="2347"/>
                      <a:pt x="1505" y="1607"/>
                      <a:pt x="1505" y="1607"/>
                    </a:cubicBezTo>
                    <a:lnTo>
                      <a:pt x="1" y="4785"/>
                    </a:lnTo>
                    <a:cubicBezTo>
                      <a:pt x="1" y="4785"/>
                      <a:pt x="1578" y="6808"/>
                      <a:pt x="3177" y="6808"/>
                    </a:cubicBezTo>
                    <a:cubicBezTo>
                      <a:pt x="3657" y="6808"/>
                      <a:pt x="4139" y="6626"/>
                      <a:pt x="4581" y="6152"/>
                    </a:cubicBezTo>
                    <a:cubicBezTo>
                      <a:pt x="5537" y="5127"/>
                      <a:pt x="7349" y="4683"/>
                      <a:pt x="7349" y="4683"/>
                    </a:cubicBezTo>
                    <a:cubicBezTo>
                      <a:pt x="8117" y="4992"/>
                      <a:pt x="8629" y="5091"/>
                      <a:pt x="8969" y="5091"/>
                    </a:cubicBezTo>
                    <a:cubicBezTo>
                      <a:pt x="9569" y="5091"/>
                      <a:pt x="9639" y="4785"/>
                      <a:pt x="9639" y="4785"/>
                    </a:cubicBezTo>
                    <a:cubicBezTo>
                      <a:pt x="9639" y="4785"/>
                      <a:pt x="8477" y="3897"/>
                      <a:pt x="7554" y="3760"/>
                    </a:cubicBezTo>
                    <a:cubicBezTo>
                      <a:pt x="7502" y="3754"/>
                      <a:pt x="7446" y="3752"/>
                      <a:pt x="7389" y="3752"/>
                    </a:cubicBezTo>
                    <a:cubicBezTo>
                      <a:pt x="6428" y="3752"/>
                      <a:pt x="4786" y="4512"/>
                      <a:pt x="4786" y="4512"/>
                    </a:cubicBezTo>
                    <a:cubicBezTo>
                      <a:pt x="5332" y="3794"/>
                      <a:pt x="7622" y="2769"/>
                      <a:pt x="7622" y="2769"/>
                    </a:cubicBezTo>
                    <a:lnTo>
                      <a:pt x="8169" y="3042"/>
                    </a:lnTo>
                    <a:cubicBezTo>
                      <a:pt x="8585" y="3340"/>
                      <a:pt x="8937" y="3424"/>
                      <a:pt x="9201" y="3424"/>
                    </a:cubicBezTo>
                    <a:cubicBezTo>
                      <a:pt x="9545" y="3424"/>
                      <a:pt x="9741" y="3282"/>
                      <a:pt x="9741" y="3282"/>
                    </a:cubicBezTo>
                    <a:cubicBezTo>
                      <a:pt x="9741" y="3282"/>
                      <a:pt x="8331" y="1807"/>
                      <a:pt x="7497" y="1807"/>
                    </a:cubicBezTo>
                    <a:cubicBezTo>
                      <a:pt x="7470" y="1807"/>
                      <a:pt x="7443" y="1809"/>
                      <a:pt x="7417" y="1812"/>
                    </a:cubicBezTo>
                    <a:cubicBezTo>
                      <a:pt x="6631" y="1915"/>
                      <a:pt x="4273" y="3282"/>
                      <a:pt x="4273" y="3282"/>
                    </a:cubicBezTo>
                    <a:cubicBezTo>
                      <a:pt x="4581" y="2564"/>
                      <a:pt x="6631" y="992"/>
                      <a:pt x="6631" y="992"/>
                    </a:cubicBezTo>
                    <a:cubicBezTo>
                      <a:pt x="6631" y="992"/>
                      <a:pt x="9570" y="889"/>
                      <a:pt x="9502" y="684"/>
                    </a:cubicBezTo>
                    <a:cubicBezTo>
                      <a:pt x="9434" y="479"/>
                      <a:pt x="7383" y="1"/>
                      <a:pt x="663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4" name="Google Shape;2227;p52">
                <a:extLst>
                  <a:ext uri="{FF2B5EF4-FFF2-40B4-BE49-F238E27FC236}">
                    <a16:creationId xmlns="" xmlns:a16="http://schemas.microsoft.com/office/drawing/2014/main" id="{B77904C9-2082-4595-864F-F17BCEAB37E7}"/>
                  </a:ext>
                </a:extLst>
              </p:cNvPr>
              <p:cNvSpPr/>
              <p:nvPr/>
            </p:nvSpPr>
            <p:spPr>
              <a:xfrm>
                <a:off x="2292125" y="2316650"/>
                <a:ext cx="178600" cy="69025"/>
              </a:xfrm>
              <a:custGeom>
                <a:avLst/>
                <a:gdLst/>
                <a:ahLst/>
                <a:cxnLst/>
                <a:rect l="l" t="t" r="r" b="b"/>
                <a:pathLst>
                  <a:path w="7144" h="2761" extrusionOk="0">
                    <a:moveTo>
                      <a:pt x="4033" y="0"/>
                    </a:moveTo>
                    <a:cubicBezTo>
                      <a:pt x="3486" y="0"/>
                      <a:pt x="2324" y="957"/>
                      <a:pt x="1162" y="2017"/>
                    </a:cubicBezTo>
                    <a:lnTo>
                      <a:pt x="992" y="2153"/>
                    </a:lnTo>
                    <a:cubicBezTo>
                      <a:pt x="533" y="2558"/>
                      <a:pt x="266" y="2601"/>
                      <a:pt x="174" y="2601"/>
                    </a:cubicBezTo>
                    <a:cubicBezTo>
                      <a:pt x="149" y="2601"/>
                      <a:pt x="137" y="2598"/>
                      <a:pt x="137" y="2598"/>
                    </a:cubicBezTo>
                    <a:cubicBezTo>
                      <a:pt x="117" y="2588"/>
                      <a:pt x="100" y="2584"/>
                      <a:pt x="85" y="2584"/>
                    </a:cubicBezTo>
                    <a:cubicBezTo>
                      <a:pt x="49" y="2584"/>
                      <a:pt x="25" y="2608"/>
                      <a:pt x="0" y="2632"/>
                    </a:cubicBezTo>
                    <a:cubicBezTo>
                      <a:pt x="0" y="2666"/>
                      <a:pt x="0" y="2734"/>
                      <a:pt x="35" y="2734"/>
                    </a:cubicBezTo>
                    <a:cubicBezTo>
                      <a:pt x="69" y="2752"/>
                      <a:pt x="94" y="2760"/>
                      <a:pt x="120" y="2760"/>
                    </a:cubicBezTo>
                    <a:cubicBezTo>
                      <a:pt x="146" y="2760"/>
                      <a:pt x="171" y="2752"/>
                      <a:pt x="205" y="2734"/>
                    </a:cubicBezTo>
                    <a:cubicBezTo>
                      <a:pt x="547" y="2700"/>
                      <a:pt x="855" y="2529"/>
                      <a:pt x="1094" y="2290"/>
                    </a:cubicBezTo>
                    <a:lnTo>
                      <a:pt x="1265" y="2119"/>
                    </a:lnTo>
                    <a:cubicBezTo>
                      <a:pt x="1914" y="1538"/>
                      <a:pt x="3486" y="171"/>
                      <a:pt x="4033" y="171"/>
                    </a:cubicBezTo>
                    <a:cubicBezTo>
                      <a:pt x="4683" y="171"/>
                      <a:pt x="6391" y="445"/>
                      <a:pt x="6904" y="718"/>
                    </a:cubicBezTo>
                    <a:cubicBezTo>
                      <a:pt x="5845" y="889"/>
                      <a:pt x="4819" y="991"/>
                      <a:pt x="3760" y="991"/>
                    </a:cubicBezTo>
                    <a:cubicBezTo>
                      <a:pt x="3726" y="991"/>
                      <a:pt x="3691" y="1026"/>
                      <a:pt x="3691" y="1060"/>
                    </a:cubicBezTo>
                    <a:cubicBezTo>
                      <a:pt x="3657" y="1094"/>
                      <a:pt x="3691" y="1128"/>
                      <a:pt x="3760" y="1162"/>
                    </a:cubicBezTo>
                    <a:cubicBezTo>
                      <a:pt x="3834" y="1169"/>
                      <a:pt x="3921" y="1171"/>
                      <a:pt x="4018" y="1171"/>
                    </a:cubicBezTo>
                    <a:cubicBezTo>
                      <a:pt x="4994" y="1171"/>
                      <a:pt x="6982" y="886"/>
                      <a:pt x="7075" y="855"/>
                    </a:cubicBezTo>
                    <a:cubicBezTo>
                      <a:pt x="7109" y="855"/>
                      <a:pt x="7143" y="821"/>
                      <a:pt x="7143" y="821"/>
                    </a:cubicBezTo>
                    <a:cubicBezTo>
                      <a:pt x="7143" y="786"/>
                      <a:pt x="7143" y="752"/>
                      <a:pt x="7143" y="718"/>
                    </a:cubicBezTo>
                    <a:cubicBezTo>
                      <a:pt x="6870" y="274"/>
                      <a:pt x="4546" y="35"/>
                      <a:pt x="40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5" name="Google Shape;2228;p52">
                <a:extLst>
                  <a:ext uri="{FF2B5EF4-FFF2-40B4-BE49-F238E27FC236}">
                    <a16:creationId xmlns="" xmlns:a16="http://schemas.microsoft.com/office/drawing/2014/main" id="{1960FE20-9897-4AF2-9938-91D00B3413BE}"/>
                  </a:ext>
                </a:extLst>
              </p:cNvPr>
              <p:cNvSpPr/>
              <p:nvPr/>
            </p:nvSpPr>
            <p:spPr>
              <a:xfrm>
                <a:off x="2335700" y="2361875"/>
                <a:ext cx="141850" cy="44725"/>
              </a:xfrm>
              <a:custGeom>
                <a:avLst/>
                <a:gdLst/>
                <a:ahLst/>
                <a:cxnLst/>
                <a:rect l="l" t="t" r="r" b="b"/>
                <a:pathLst>
                  <a:path w="5674" h="1789" extrusionOk="0">
                    <a:moveTo>
                      <a:pt x="3297" y="0"/>
                    </a:moveTo>
                    <a:cubicBezTo>
                      <a:pt x="3280" y="0"/>
                      <a:pt x="3263" y="1"/>
                      <a:pt x="3247" y="3"/>
                    </a:cubicBezTo>
                    <a:cubicBezTo>
                      <a:pt x="2529" y="71"/>
                      <a:pt x="171" y="1404"/>
                      <a:pt x="69" y="1472"/>
                    </a:cubicBezTo>
                    <a:cubicBezTo>
                      <a:pt x="35" y="1472"/>
                      <a:pt x="0" y="1541"/>
                      <a:pt x="35" y="1575"/>
                    </a:cubicBezTo>
                    <a:cubicBezTo>
                      <a:pt x="59" y="1599"/>
                      <a:pt x="83" y="1623"/>
                      <a:pt x="107" y="1623"/>
                    </a:cubicBezTo>
                    <a:cubicBezTo>
                      <a:pt x="117" y="1623"/>
                      <a:pt x="127" y="1619"/>
                      <a:pt x="137" y="1609"/>
                    </a:cubicBezTo>
                    <a:cubicBezTo>
                      <a:pt x="171" y="1609"/>
                      <a:pt x="2598" y="242"/>
                      <a:pt x="3281" y="174"/>
                    </a:cubicBezTo>
                    <a:cubicBezTo>
                      <a:pt x="3290" y="173"/>
                      <a:pt x="3298" y="173"/>
                      <a:pt x="3307" y="173"/>
                    </a:cubicBezTo>
                    <a:cubicBezTo>
                      <a:pt x="3801" y="173"/>
                      <a:pt x="4965" y="1104"/>
                      <a:pt x="5469" y="1541"/>
                    </a:cubicBezTo>
                    <a:cubicBezTo>
                      <a:pt x="5399" y="1575"/>
                      <a:pt x="5287" y="1618"/>
                      <a:pt x="5107" y="1618"/>
                    </a:cubicBezTo>
                    <a:cubicBezTo>
                      <a:pt x="4757" y="1618"/>
                      <a:pt x="4150" y="1455"/>
                      <a:pt x="3110" y="755"/>
                    </a:cubicBezTo>
                    <a:cubicBezTo>
                      <a:pt x="3091" y="742"/>
                      <a:pt x="3073" y="736"/>
                      <a:pt x="3056" y="736"/>
                    </a:cubicBezTo>
                    <a:cubicBezTo>
                      <a:pt x="2987" y="736"/>
                      <a:pt x="2953" y="836"/>
                      <a:pt x="3008" y="891"/>
                    </a:cubicBezTo>
                    <a:cubicBezTo>
                      <a:pt x="4067" y="1609"/>
                      <a:pt x="4717" y="1780"/>
                      <a:pt x="5127" y="1780"/>
                    </a:cubicBezTo>
                    <a:cubicBezTo>
                      <a:pt x="5155" y="1786"/>
                      <a:pt x="5185" y="1788"/>
                      <a:pt x="5215" y="1788"/>
                    </a:cubicBezTo>
                    <a:cubicBezTo>
                      <a:pt x="5364" y="1788"/>
                      <a:pt x="5526" y="1717"/>
                      <a:pt x="5640" y="1575"/>
                    </a:cubicBezTo>
                    <a:cubicBezTo>
                      <a:pt x="5674" y="1541"/>
                      <a:pt x="5674" y="1506"/>
                      <a:pt x="5640" y="1472"/>
                    </a:cubicBezTo>
                    <a:cubicBezTo>
                      <a:pt x="5573" y="1405"/>
                      <a:pt x="4037" y="0"/>
                      <a:pt x="32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6" name="Google Shape;2229;p52">
                <a:extLst>
                  <a:ext uri="{FF2B5EF4-FFF2-40B4-BE49-F238E27FC236}">
                    <a16:creationId xmlns="" xmlns:a16="http://schemas.microsoft.com/office/drawing/2014/main" id="{07E2CB45-5CC7-47B1-9C99-437FC787FB4C}"/>
                  </a:ext>
                </a:extLst>
              </p:cNvPr>
              <p:cNvSpPr/>
              <p:nvPr/>
            </p:nvSpPr>
            <p:spPr>
              <a:xfrm>
                <a:off x="2181900" y="2396325"/>
                <a:ext cx="291375" cy="94650"/>
              </a:xfrm>
              <a:custGeom>
                <a:avLst/>
                <a:gdLst/>
                <a:ahLst/>
                <a:cxnLst/>
                <a:rect l="l" t="t" r="r" b="b"/>
                <a:pathLst>
                  <a:path w="11655" h="3786" extrusionOk="0">
                    <a:moveTo>
                      <a:pt x="86" y="0"/>
                    </a:moveTo>
                    <a:cubicBezTo>
                      <a:pt x="69" y="0"/>
                      <a:pt x="52" y="9"/>
                      <a:pt x="35" y="26"/>
                    </a:cubicBezTo>
                    <a:cubicBezTo>
                      <a:pt x="1" y="60"/>
                      <a:pt x="1" y="94"/>
                      <a:pt x="35" y="128"/>
                    </a:cubicBezTo>
                    <a:cubicBezTo>
                      <a:pt x="35" y="128"/>
                      <a:pt x="1539" y="1427"/>
                      <a:pt x="1983" y="1837"/>
                    </a:cubicBezTo>
                    <a:lnTo>
                      <a:pt x="2256" y="2076"/>
                    </a:lnTo>
                    <a:cubicBezTo>
                      <a:pt x="2769" y="2589"/>
                      <a:pt x="3658" y="3478"/>
                      <a:pt x="4683" y="3717"/>
                    </a:cubicBezTo>
                    <a:cubicBezTo>
                      <a:pt x="4820" y="3751"/>
                      <a:pt x="4990" y="3785"/>
                      <a:pt x="5127" y="3785"/>
                    </a:cubicBezTo>
                    <a:cubicBezTo>
                      <a:pt x="5913" y="3785"/>
                      <a:pt x="6494" y="3238"/>
                      <a:pt x="6938" y="2828"/>
                    </a:cubicBezTo>
                    <a:cubicBezTo>
                      <a:pt x="7041" y="2726"/>
                      <a:pt x="7144" y="2623"/>
                      <a:pt x="7246" y="2555"/>
                    </a:cubicBezTo>
                    <a:cubicBezTo>
                      <a:pt x="7895" y="2145"/>
                      <a:pt x="8613" y="1871"/>
                      <a:pt x="9331" y="1666"/>
                    </a:cubicBezTo>
                    <a:cubicBezTo>
                      <a:pt x="9502" y="1735"/>
                      <a:pt x="9843" y="1837"/>
                      <a:pt x="10390" y="2008"/>
                    </a:cubicBezTo>
                    <a:cubicBezTo>
                      <a:pt x="10561" y="2076"/>
                      <a:pt x="10766" y="2111"/>
                      <a:pt x="10937" y="2111"/>
                    </a:cubicBezTo>
                    <a:cubicBezTo>
                      <a:pt x="10963" y="2114"/>
                      <a:pt x="10989" y="2115"/>
                      <a:pt x="11015" y="2115"/>
                    </a:cubicBezTo>
                    <a:cubicBezTo>
                      <a:pt x="11290" y="2115"/>
                      <a:pt x="11530" y="1951"/>
                      <a:pt x="11655" y="1701"/>
                    </a:cubicBezTo>
                    <a:cubicBezTo>
                      <a:pt x="11655" y="1701"/>
                      <a:pt x="11655" y="1666"/>
                      <a:pt x="11621" y="1632"/>
                    </a:cubicBezTo>
                    <a:cubicBezTo>
                      <a:pt x="11040" y="1085"/>
                      <a:pt x="10322" y="744"/>
                      <a:pt x="9536" y="573"/>
                    </a:cubicBezTo>
                    <a:cubicBezTo>
                      <a:pt x="9490" y="570"/>
                      <a:pt x="9444" y="569"/>
                      <a:pt x="9397" y="569"/>
                    </a:cubicBezTo>
                    <a:cubicBezTo>
                      <a:pt x="8308" y="569"/>
                      <a:pt x="6799" y="1292"/>
                      <a:pt x="6733" y="1325"/>
                    </a:cubicBezTo>
                    <a:cubicBezTo>
                      <a:pt x="6699" y="1359"/>
                      <a:pt x="6665" y="1393"/>
                      <a:pt x="6699" y="1427"/>
                    </a:cubicBezTo>
                    <a:cubicBezTo>
                      <a:pt x="6699" y="1495"/>
                      <a:pt x="6768" y="1495"/>
                      <a:pt x="6802" y="1495"/>
                    </a:cubicBezTo>
                    <a:cubicBezTo>
                      <a:pt x="6802" y="1495"/>
                      <a:pt x="8345" y="740"/>
                      <a:pt x="9406" y="740"/>
                    </a:cubicBezTo>
                    <a:cubicBezTo>
                      <a:pt x="9450" y="740"/>
                      <a:pt x="9493" y="741"/>
                      <a:pt x="9536" y="744"/>
                    </a:cubicBezTo>
                    <a:cubicBezTo>
                      <a:pt x="10254" y="880"/>
                      <a:pt x="10971" y="1222"/>
                      <a:pt x="11518" y="1735"/>
                    </a:cubicBezTo>
                    <a:cubicBezTo>
                      <a:pt x="11469" y="1808"/>
                      <a:pt x="11332" y="1952"/>
                      <a:pt x="10982" y="1952"/>
                    </a:cubicBezTo>
                    <a:cubicBezTo>
                      <a:pt x="10843" y="1952"/>
                      <a:pt x="10672" y="1930"/>
                      <a:pt x="10459" y="1871"/>
                    </a:cubicBezTo>
                    <a:cubicBezTo>
                      <a:pt x="10049" y="1735"/>
                      <a:pt x="9638" y="1598"/>
                      <a:pt x="9228" y="1393"/>
                    </a:cubicBezTo>
                    <a:cubicBezTo>
                      <a:pt x="9194" y="1393"/>
                      <a:pt x="9126" y="1393"/>
                      <a:pt x="9126" y="1427"/>
                    </a:cubicBezTo>
                    <a:cubicBezTo>
                      <a:pt x="9092" y="1461"/>
                      <a:pt x="9092" y="1530"/>
                      <a:pt x="9126" y="1564"/>
                    </a:cubicBezTo>
                    <a:cubicBezTo>
                      <a:pt x="8442" y="1735"/>
                      <a:pt x="7793" y="2042"/>
                      <a:pt x="7178" y="2418"/>
                    </a:cubicBezTo>
                    <a:cubicBezTo>
                      <a:pt x="7075" y="2487"/>
                      <a:pt x="6938" y="2589"/>
                      <a:pt x="6802" y="2726"/>
                    </a:cubicBezTo>
                    <a:cubicBezTo>
                      <a:pt x="6362" y="3136"/>
                      <a:pt x="5821" y="3623"/>
                      <a:pt x="5115" y="3623"/>
                    </a:cubicBezTo>
                    <a:cubicBezTo>
                      <a:pt x="4998" y="3623"/>
                      <a:pt x="4877" y="3609"/>
                      <a:pt x="4751" y="3580"/>
                    </a:cubicBezTo>
                    <a:cubicBezTo>
                      <a:pt x="3760" y="3307"/>
                      <a:pt x="2871" y="2487"/>
                      <a:pt x="2359" y="1974"/>
                    </a:cubicBezTo>
                    <a:cubicBezTo>
                      <a:pt x="2290" y="1871"/>
                      <a:pt x="2188" y="1803"/>
                      <a:pt x="2120" y="1735"/>
                    </a:cubicBezTo>
                    <a:cubicBezTo>
                      <a:pt x="1641" y="1290"/>
                      <a:pt x="172" y="26"/>
                      <a:pt x="137" y="26"/>
                    </a:cubicBezTo>
                    <a:cubicBezTo>
                      <a:pt x="120" y="9"/>
                      <a:pt x="103" y="0"/>
                      <a:pt x="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7" name="Google Shape;2230;p52">
                <a:extLst>
                  <a:ext uri="{FF2B5EF4-FFF2-40B4-BE49-F238E27FC236}">
                    <a16:creationId xmlns="" xmlns:a16="http://schemas.microsoft.com/office/drawing/2014/main" id="{16F581AD-773B-4C3F-867C-0276C58080E7}"/>
                  </a:ext>
                </a:extLst>
              </p:cNvPr>
              <p:cNvSpPr/>
              <p:nvPr/>
            </p:nvSpPr>
            <p:spPr>
              <a:xfrm>
                <a:off x="2738975" y="1779225"/>
                <a:ext cx="421250" cy="658775"/>
              </a:xfrm>
              <a:custGeom>
                <a:avLst/>
                <a:gdLst/>
                <a:ahLst/>
                <a:cxnLst/>
                <a:rect l="l" t="t" r="r" b="b"/>
                <a:pathLst>
                  <a:path w="16850" h="26351" extrusionOk="0">
                    <a:moveTo>
                      <a:pt x="1060" y="0"/>
                    </a:moveTo>
                    <a:lnTo>
                      <a:pt x="1" y="6870"/>
                    </a:lnTo>
                    <a:lnTo>
                      <a:pt x="10356" y="14560"/>
                    </a:lnTo>
                    <a:lnTo>
                      <a:pt x="2154" y="23172"/>
                    </a:lnTo>
                    <a:lnTo>
                      <a:pt x="3658" y="26350"/>
                    </a:lnTo>
                    <a:cubicBezTo>
                      <a:pt x="3658" y="26350"/>
                      <a:pt x="13364" y="18114"/>
                      <a:pt x="15175" y="15927"/>
                    </a:cubicBezTo>
                    <a:cubicBezTo>
                      <a:pt x="16850" y="13876"/>
                      <a:pt x="12441" y="10253"/>
                      <a:pt x="12441" y="10253"/>
                    </a:cubicBezTo>
                    <a:lnTo>
                      <a:pt x="106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8" name="Google Shape;2231;p52">
                <a:extLst>
                  <a:ext uri="{FF2B5EF4-FFF2-40B4-BE49-F238E27FC236}">
                    <a16:creationId xmlns="" xmlns:a16="http://schemas.microsoft.com/office/drawing/2014/main" id="{D9726219-2C45-4104-8411-954E92B6A43D}"/>
                  </a:ext>
                </a:extLst>
              </p:cNvPr>
              <p:cNvSpPr/>
              <p:nvPr/>
            </p:nvSpPr>
            <p:spPr>
              <a:xfrm>
                <a:off x="2586900" y="2318350"/>
                <a:ext cx="243525" cy="170200"/>
              </a:xfrm>
              <a:custGeom>
                <a:avLst/>
                <a:gdLst/>
                <a:ahLst/>
                <a:cxnLst/>
                <a:rect l="l" t="t" r="r" b="b"/>
                <a:pathLst>
                  <a:path w="9741" h="6808" extrusionOk="0">
                    <a:moveTo>
                      <a:pt x="3110" y="1"/>
                    </a:moveTo>
                    <a:cubicBezTo>
                      <a:pt x="2358" y="1"/>
                      <a:pt x="342" y="479"/>
                      <a:pt x="240" y="684"/>
                    </a:cubicBezTo>
                    <a:cubicBezTo>
                      <a:pt x="171" y="889"/>
                      <a:pt x="3110" y="992"/>
                      <a:pt x="3110" y="992"/>
                    </a:cubicBezTo>
                    <a:cubicBezTo>
                      <a:pt x="3110" y="992"/>
                      <a:pt x="5195" y="2564"/>
                      <a:pt x="5469" y="3282"/>
                    </a:cubicBezTo>
                    <a:cubicBezTo>
                      <a:pt x="5469" y="3282"/>
                      <a:pt x="3110" y="1915"/>
                      <a:pt x="2324" y="1812"/>
                    </a:cubicBezTo>
                    <a:cubicBezTo>
                      <a:pt x="2299" y="1809"/>
                      <a:pt x="2274" y="1807"/>
                      <a:pt x="2248" y="1807"/>
                    </a:cubicBezTo>
                    <a:cubicBezTo>
                      <a:pt x="1443" y="1807"/>
                      <a:pt x="0" y="3282"/>
                      <a:pt x="0" y="3282"/>
                    </a:cubicBezTo>
                    <a:cubicBezTo>
                      <a:pt x="0" y="3282"/>
                      <a:pt x="197" y="3424"/>
                      <a:pt x="541" y="3424"/>
                    </a:cubicBezTo>
                    <a:cubicBezTo>
                      <a:pt x="805" y="3424"/>
                      <a:pt x="1156" y="3340"/>
                      <a:pt x="1572" y="3042"/>
                    </a:cubicBezTo>
                    <a:lnTo>
                      <a:pt x="2119" y="2769"/>
                    </a:lnTo>
                    <a:cubicBezTo>
                      <a:pt x="2119" y="2769"/>
                      <a:pt x="4443" y="3794"/>
                      <a:pt x="4956" y="4512"/>
                    </a:cubicBezTo>
                    <a:cubicBezTo>
                      <a:pt x="4956" y="4512"/>
                      <a:pt x="3313" y="3752"/>
                      <a:pt x="2353" y="3752"/>
                    </a:cubicBezTo>
                    <a:cubicBezTo>
                      <a:pt x="2295" y="3752"/>
                      <a:pt x="2240" y="3754"/>
                      <a:pt x="2188" y="3760"/>
                    </a:cubicBezTo>
                    <a:cubicBezTo>
                      <a:pt x="1299" y="3897"/>
                      <a:pt x="137" y="4785"/>
                      <a:pt x="137" y="4785"/>
                    </a:cubicBezTo>
                    <a:cubicBezTo>
                      <a:pt x="137" y="4785"/>
                      <a:pt x="193" y="5091"/>
                      <a:pt x="782" y="5091"/>
                    </a:cubicBezTo>
                    <a:cubicBezTo>
                      <a:pt x="1117" y="5091"/>
                      <a:pt x="1625" y="4992"/>
                      <a:pt x="2393" y="4683"/>
                    </a:cubicBezTo>
                    <a:cubicBezTo>
                      <a:pt x="2393" y="4683"/>
                      <a:pt x="4204" y="5127"/>
                      <a:pt x="5195" y="6152"/>
                    </a:cubicBezTo>
                    <a:cubicBezTo>
                      <a:pt x="5629" y="6626"/>
                      <a:pt x="6105" y="6808"/>
                      <a:pt x="6580" y="6808"/>
                    </a:cubicBezTo>
                    <a:cubicBezTo>
                      <a:pt x="8163" y="6808"/>
                      <a:pt x="9741" y="4785"/>
                      <a:pt x="9741" y="4785"/>
                    </a:cubicBezTo>
                    <a:lnTo>
                      <a:pt x="8237" y="1607"/>
                    </a:lnTo>
                    <a:cubicBezTo>
                      <a:pt x="8237" y="1607"/>
                      <a:pt x="7497" y="2347"/>
                      <a:pt x="6815" y="2347"/>
                    </a:cubicBezTo>
                    <a:cubicBezTo>
                      <a:pt x="6630" y="2347"/>
                      <a:pt x="6449" y="2292"/>
                      <a:pt x="6289" y="2154"/>
                    </a:cubicBezTo>
                    <a:cubicBezTo>
                      <a:pt x="5537" y="1470"/>
                      <a:pt x="3862" y="1"/>
                      <a:pt x="3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 name="Google Shape;2232;p52">
                <a:extLst>
                  <a:ext uri="{FF2B5EF4-FFF2-40B4-BE49-F238E27FC236}">
                    <a16:creationId xmlns="" xmlns:a16="http://schemas.microsoft.com/office/drawing/2014/main" id="{102E2BC9-594A-4785-964B-6843F8A083B2}"/>
                  </a:ext>
                </a:extLst>
              </p:cNvPr>
              <p:cNvSpPr/>
              <p:nvPr/>
            </p:nvSpPr>
            <p:spPr>
              <a:xfrm>
                <a:off x="2590325" y="2316650"/>
                <a:ext cx="180300" cy="69025"/>
              </a:xfrm>
              <a:custGeom>
                <a:avLst/>
                <a:gdLst/>
                <a:ahLst/>
                <a:cxnLst/>
                <a:rect l="l" t="t" r="r" b="b"/>
                <a:pathLst>
                  <a:path w="7212" h="2761" extrusionOk="0">
                    <a:moveTo>
                      <a:pt x="3178" y="0"/>
                    </a:moveTo>
                    <a:cubicBezTo>
                      <a:pt x="2632" y="35"/>
                      <a:pt x="308" y="274"/>
                      <a:pt x="34" y="718"/>
                    </a:cubicBezTo>
                    <a:cubicBezTo>
                      <a:pt x="0" y="786"/>
                      <a:pt x="34" y="855"/>
                      <a:pt x="103" y="855"/>
                    </a:cubicBezTo>
                    <a:cubicBezTo>
                      <a:pt x="196" y="886"/>
                      <a:pt x="2211" y="1171"/>
                      <a:pt x="3193" y="1171"/>
                    </a:cubicBezTo>
                    <a:cubicBezTo>
                      <a:pt x="3290" y="1171"/>
                      <a:pt x="3378" y="1169"/>
                      <a:pt x="3452" y="1162"/>
                    </a:cubicBezTo>
                    <a:cubicBezTo>
                      <a:pt x="3486" y="1128"/>
                      <a:pt x="3520" y="1094"/>
                      <a:pt x="3520" y="1060"/>
                    </a:cubicBezTo>
                    <a:cubicBezTo>
                      <a:pt x="3486" y="1026"/>
                      <a:pt x="3452" y="991"/>
                      <a:pt x="3418" y="991"/>
                    </a:cubicBezTo>
                    <a:cubicBezTo>
                      <a:pt x="2358" y="991"/>
                      <a:pt x="1333" y="889"/>
                      <a:pt x="308" y="718"/>
                    </a:cubicBezTo>
                    <a:cubicBezTo>
                      <a:pt x="786" y="445"/>
                      <a:pt x="2529" y="171"/>
                      <a:pt x="3178" y="171"/>
                    </a:cubicBezTo>
                    <a:cubicBezTo>
                      <a:pt x="3725" y="171"/>
                      <a:pt x="5263" y="1538"/>
                      <a:pt x="5913" y="2119"/>
                    </a:cubicBezTo>
                    <a:lnTo>
                      <a:pt x="6118" y="2290"/>
                    </a:lnTo>
                    <a:cubicBezTo>
                      <a:pt x="6323" y="2529"/>
                      <a:pt x="6664" y="2700"/>
                      <a:pt x="7006" y="2734"/>
                    </a:cubicBezTo>
                    <a:cubicBezTo>
                      <a:pt x="7023" y="2752"/>
                      <a:pt x="7049" y="2760"/>
                      <a:pt x="7075" y="2760"/>
                    </a:cubicBezTo>
                    <a:cubicBezTo>
                      <a:pt x="7100" y="2760"/>
                      <a:pt x="7126" y="2752"/>
                      <a:pt x="7143" y="2734"/>
                    </a:cubicBezTo>
                    <a:cubicBezTo>
                      <a:pt x="7177" y="2734"/>
                      <a:pt x="7211" y="2666"/>
                      <a:pt x="7177" y="2632"/>
                    </a:cubicBezTo>
                    <a:cubicBezTo>
                      <a:pt x="7177" y="2608"/>
                      <a:pt x="7143" y="2584"/>
                      <a:pt x="7111" y="2584"/>
                    </a:cubicBezTo>
                    <a:cubicBezTo>
                      <a:pt x="7097" y="2584"/>
                      <a:pt x="7085" y="2588"/>
                      <a:pt x="7075" y="2598"/>
                    </a:cubicBezTo>
                    <a:cubicBezTo>
                      <a:pt x="7067" y="2598"/>
                      <a:pt x="7051" y="2601"/>
                      <a:pt x="7024" y="2601"/>
                    </a:cubicBezTo>
                    <a:cubicBezTo>
                      <a:pt x="6924" y="2601"/>
                      <a:pt x="6679" y="2558"/>
                      <a:pt x="6220" y="2153"/>
                    </a:cubicBezTo>
                    <a:lnTo>
                      <a:pt x="6049" y="2017"/>
                    </a:lnTo>
                    <a:cubicBezTo>
                      <a:pt x="4887" y="957"/>
                      <a:pt x="3691" y="0"/>
                      <a:pt x="3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0" name="Google Shape;2233;p52">
                <a:extLst>
                  <a:ext uri="{FF2B5EF4-FFF2-40B4-BE49-F238E27FC236}">
                    <a16:creationId xmlns="" xmlns:a16="http://schemas.microsoft.com/office/drawing/2014/main" id="{C6849615-2F47-418A-A238-7FD15D075908}"/>
                  </a:ext>
                </a:extLst>
              </p:cNvPr>
              <p:cNvSpPr/>
              <p:nvPr/>
            </p:nvSpPr>
            <p:spPr>
              <a:xfrm>
                <a:off x="2584325" y="2361875"/>
                <a:ext cx="141875" cy="44725"/>
              </a:xfrm>
              <a:custGeom>
                <a:avLst/>
                <a:gdLst/>
                <a:ahLst/>
                <a:cxnLst/>
                <a:rect l="l" t="t" r="r" b="b"/>
                <a:pathLst>
                  <a:path w="5675" h="1789" extrusionOk="0">
                    <a:moveTo>
                      <a:pt x="2377" y="0"/>
                    </a:moveTo>
                    <a:cubicBezTo>
                      <a:pt x="1637" y="0"/>
                      <a:pt x="102" y="1405"/>
                      <a:pt x="35" y="1472"/>
                    </a:cubicBezTo>
                    <a:cubicBezTo>
                      <a:pt x="1" y="1506"/>
                      <a:pt x="1" y="1541"/>
                      <a:pt x="35" y="1575"/>
                    </a:cubicBezTo>
                    <a:cubicBezTo>
                      <a:pt x="149" y="1717"/>
                      <a:pt x="310" y="1788"/>
                      <a:pt x="480" y="1788"/>
                    </a:cubicBezTo>
                    <a:cubicBezTo>
                      <a:pt x="513" y="1788"/>
                      <a:pt x="548" y="1786"/>
                      <a:pt x="582" y="1780"/>
                    </a:cubicBezTo>
                    <a:cubicBezTo>
                      <a:pt x="958" y="1780"/>
                      <a:pt x="1607" y="1609"/>
                      <a:pt x="2667" y="891"/>
                    </a:cubicBezTo>
                    <a:cubicBezTo>
                      <a:pt x="2749" y="836"/>
                      <a:pt x="2698" y="736"/>
                      <a:pt x="2621" y="736"/>
                    </a:cubicBezTo>
                    <a:cubicBezTo>
                      <a:pt x="2603" y="736"/>
                      <a:pt x="2584" y="742"/>
                      <a:pt x="2564" y="755"/>
                    </a:cubicBezTo>
                    <a:cubicBezTo>
                      <a:pt x="1547" y="1455"/>
                      <a:pt x="933" y="1618"/>
                      <a:pt x="585" y="1618"/>
                    </a:cubicBezTo>
                    <a:cubicBezTo>
                      <a:pt x="407" y="1618"/>
                      <a:pt x="298" y="1575"/>
                      <a:pt x="240" y="1541"/>
                    </a:cubicBezTo>
                    <a:cubicBezTo>
                      <a:pt x="710" y="1104"/>
                      <a:pt x="1873" y="173"/>
                      <a:pt x="2400" y="173"/>
                    </a:cubicBezTo>
                    <a:cubicBezTo>
                      <a:pt x="2409" y="173"/>
                      <a:pt x="2418" y="173"/>
                      <a:pt x="2427" y="174"/>
                    </a:cubicBezTo>
                    <a:cubicBezTo>
                      <a:pt x="3077" y="242"/>
                      <a:pt x="5503" y="1609"/>
                      <a:pt x="5537" y="1609"/>
                    </a:cubicBezTo>
                    <a:cubicBezTo>
                      <a:pt x="5547" y="1619"/>
                      <a:pt x="5560" y="1623"/>
                      <a:pt x="5574" y="1623"/>
                    </a:cubicBezTo>
                    <a:cubicBezTo>
                      <a:pt x="5606" y="1623"/>
                      <a:pt x="5640" y="1599"/>
                      <a:pt x="5640" y="1575"/>
                    </a:cubicBezTo>
                    <a:cubicBezTo>
                      <a:pt x="5674" y="1541"/>
                      <a:pt x="5640" y="1472"/>
                      <a:pt x="5606" y="1472"/>
                    </a:cubicBezTo>
                    <a:cubicBezTo>
                      <a:pt x="5503" y="1404"/>
                      <a:pt x="3145" y="71"/>
                      <a:pt x="2427" y="3"/>
                    </a:cubicBezTo>
                    <a:cubicBezTo>
                      <a:pt x="2411" y="1"/>
                      <a:pt x="2394" y="0"/>
                      <a:pt x="23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1" name="Google Shape;2234;p52">
                <a:extLst>
                  <a:ext uri="{FF2B5EF4-FFF2-40B4-BE49-F238E27FC236}">
                    <a16:creationId xmlns="" xmlns:a16="http://schemas.microsoft.com/office/drawing/2014/main" id="{89AF8C77-10AD-474A-A255-E2D5E9A54F30}"/>
                  </a:ext>
                </a:extLst>
              </p:cNvPr>
              <p:cNvSpPr/>
              <p:nvPr/>
            </p:nvSpPr>
            <p:spPr>
              <a:xfrm>
                <a:off x="2587750" y="2396325"/>
                <a:ext cx="292225" cy="94650"/>
              </a:xfrm>
              <a:custGeom>
                <a:avLst/>
                <a:gdLst/>
                <a:ahLst/>
                <a:cxnLst/>
                <a:rect l="l" t="t" r="r" b="b"/>
                <a:pathLst>
                  <a:path w="11689" h="3786" extrusionOk="0">
                    <a:moveTo>
                      <a:pt x="11591" y="0"/>
                    </a:moveTo>
                    <a:cubicBezTo>
                      <a:pt x="11569" y="0"/>
                      <a:pt x="11552" y="9"/>
                      <a:pt x="11552" y="26"/>
                    </a:cubicBezTo>
                    <a:cubicBezTo>
                      <a:pt x="11518" y="26"/>
                      <a:pt x="10014" y="1290"/>
                      <a:pt x="9570" y="1735"/>
                    </a:cubicBezTo>
                    <a:cubicBezTo>
                      <a:pt x="9467" y="1803"/>
                      <a:pt x="9399" y="1871"/>
                      <a:pt x="9296" y="1974"/>
                    </a:cubicBezTo>
                    <a:cubicBezTo>
                      <a:pt x="8784" y="2487"/>
                      <a:pt x="7929" y="3307"/>
                      <a:pt x="6938" y="3580"/>
                    </a:cubicBezTo>
                    <a:cubicBezTo>
                      <a:pt x="6807" y="3609"/>
                      <a:pt x="6682" y="3623"/>
                      <a:pt x="6562" y="3623"/>
                    </a:cubicBezTo>
                    <a:cubicBezTo>
                      <a:pt x="5834" y="3623"/>
                      <a:pt x="5293" y="3136"/>
                      <a:pt x="4854" y="2726"/>
                    </a:cubicBezTo>
                    <a:cubicBezTo>
                      <a:pt x="4751" y="2589"/>
                      <a:pt x="4648" y="2487"/>
                      <a:pt x="4512" y="2418"/>
                    </a:cubicBezTo>
                    <a:cubicBezTo>
                      <a:pt x="3897" y="2042"/>
                      <a:pt x="3247" y="1735"/>
                      <a:pt x="2530" y="1564"/>
                    </a:cubicBezTo>
                    <a:cubicBezTo>
                      <a:pt x="2564" y="1530"/>
                      <a:pt x="2598" y="1461"/>
                      <a:pt x="2564" y="1427"/>
                    </a:cubicBezTo>
                    <a:cubicBezTo>
                      <a:pt x="2530" y="1393"/>
                      <a:pt x="2495" y="1393"/>
                      <a:pt x="2461" y="1393"/>
                    </a:cubicBezTo>
                    <a:cubicBezTo>
                      <a:pt x="2051" y="1598"/>
                      <a:pt x="1641" y="1769"/>
                      <a:pt x="1197" y="1871"/>
                    </a:cubicBezTo>
                    <a:cubicBezTo>
                      <a:pt x="993" y="1930"/>
                      <a:pt x="828" y="1952"/>
                      <a:pt x="695" y="1952"/>
                    </a:cubicBezTo>
                    <a:cubicBezTo>
                      <a:pt x="357" y="1952"/>
                      <a:pt x="220" y="1808"/>
                      <a:pt x="171" y="1735"/>
                    </a:cubicBezTo>
                    <a:cubicBezTo>
                      <a:pt x="718" y="1222"/>
                      <a:pt x="1402" y="880"/>
                      <a:pt x="2154" y="744"/>
                    </a:cubicBezTo>
                    <a:cubicBezTo>
                      <a:pt x="2195" y="741"/>
                      <a:pt x="2237" y="740"/>
                      <a:pt x="2280" y="740"/>
                    </a:cubicBezTo>
                    <a:cubicBezTo>
                      <a:pt x="3313" y="740"/>
                      <a:pt x="4888" y="1495"/>
                      <a:pt x="4888" y="1495"/>
                    </a:cubicBezTo>
                    <a:cubicBezTo>
                      <a:pt x="4922" y="1495"/>
                      <a:pt x="4990" y="1495"/>
                      <a:pt x="4990" y="1427"/>
                    </a:cubicBezTo>
                    <a:cubicBezTo>
                      <a:pt x="5024" y="1393"/>
                      <a:pt x="4990" y="1359"/>
                      <a:pt x="4956" y="1325"/>
                    </a:cubicBezTo>
                    <a:cubicBezTo>
                      <a:pt x="4891" y="1292"/>
                      <a:pt x="3350" y="569"/>
                      <a:pt x="2289" y="569"/>
                    </a:cubicBezTo>
                    <a:cubicBezTo>
                      <a:pt x="2243" y="569"/>
                      <a:pt x="2198" y="570"/>
                      <a:pt x="2154" y="573"/>
                    </a:cubicBezTo>
                    <a:cubicBezTo>
                      <a:pt x="1333" y="709"/>
                      <a:pt x="616" y="1085"/>
                      <a:pt x="35" y="1632"/>
                    </a:cubicBezTo>
                    <a:cubicBezTo>
                      <a:pt x="0" y="1666"/>
                      <a:pt x="0" y="1701"/>
                      <a:pt x="35" y="1701"/>
                    </a:cubicBezTo>
                    <a:cubicBezTo>
                      <a:pt x="128" y="1951"/>
                      <a:pt x="394" y="2115"/>
                      <a:pt x="674" y="2115"/>
                    </a:cubicBezTo>
                    <a:cubicBezTo>
                      <a:pt x="700" y="2115"/>
                      <a:pt x="726" y="2114"/>
                      <a:pt x="752" y="2111"/>
                    </a:cubicBezTo>
                    <a:cubicBezTo>
                      <a:pt x="923" y="2111"/>
                      <a:pt x="1128" y="2076"/>
                      <a:pt x="1299" y="2008"/>
                    </a:cubicBezTo>
                    <a:cubicBezTo>
                      <a:pt x="1846" y="1837"/>
                      <a:pt x="2154" y="1735"/>
                      <a:pt x="2359" y="1666"/>
                    </a:cubicBezTo>
                    <a:cubicBezTo>
                      <a:pt x="3076" y="1871"/>
                      <a:pt x="3760" y="2145"/>
                      <a:pt x="4409" y="2555"/>
                    </a:cubicBezTo>
                    <a:cubicBezTo>
                      <a:pt x="4512" y="2623"/>
                      <a:pt x="4648" y="2726"/>
                      <a:pt x="4751" y="2828"/>
                    </a:cubicBezTo>
                    <a:cubicBezTo>
                      <a:pt x="5195" y="3238"/>
                      <a:pt x="5776" y="3785"/>
                      <a:pt x="6528" y="3785"/>
                    </a:cubicBezTo>
                    <a:cubicBezTo>
                      <a:pt x="6699" y="3785"/>
                      <a:pt x="6836" y="3751"/>
                      <a:pt x="7007" y="3717"/>
                    </a:cubicBezTo>
                    <a:cubicBezTo>
                      <a:pt x="8032" y="3478"/>
                      <a:pt x="8921" y="2589"/>
                      <a:pt x="9433" y="2076"/>
                    </a:cubicBezTo>
                    <a:lnTo>
                      <a:pt x="9672" y="1837"/>
                    </a:lnTo>
                    <a:cubicBezTo>
                      <a:pt x="10151" y="1427"/>
                      <a:pt x="11655" y="128"/>
                      <a:pt x="11655" y="128"/>
                    </a:cubicBezTo>
                    <a:cubicBezTo>
                      <a:pt x="11689" y="94"/>
                      <a:pt x="11689" y="60"/>
                      <a:pt x="11655" y="26"/>
                    </a:cubicBezTo>
                    <a:cubicBezTo>
                      <a:pt x="11638" y="9"/>
                      <a:pt x="11612" y="0"/>
                      <a:pt x="115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2" name="Google Shape;2235;p52">
                <a:extLst>
                  <a:ext uri="{FF2B5EF4-FFF2-40B4-BE49-F238E27FC236}">
                    <a16:creationId xmlns="" xmlns:a16="http://schemas.microsoft.com/office/drawing/2014/main" id="{CF8CDCEC-8219-43DD-B7ED-8AB63089D8AF}"/>
                  </a:ext>
                </a:extLst>
              </p:cNvPr>
              <p:cNvSpPr/>
              <p:nvPr/>
            </p:nvSpPr>
            <p:spPr>
              <a:xfrm>
                <a:off x="2028100" y="1832200"/>
                <a:ext cx="1021900" cy="434925"/>
              </a:xfrm>
              <a:custGeom>
                <a:avLst/>
                <a:gdLst/>
                <a:ahLst/>
                <a:cxnLst/>
                <a:rect l="l" t="t" r="r" b="b"/>
                <a:pathLst>
                  <a:path w="40876" h="17397" extrusionOk="0">
                    <a:moveTo>
                      <a:pt x="8135" y="0"/>
                    </a:moveTo>
                    <a:lnTo>
                      <a:pt x="1" y="7519"/>
                    </a:lnTo>
                    <a:lnTo>
                      <a:pt x="4034" y="10527"/>
                    </a:lnTo>
                    <a:lnTo>
                      <a:pt x="11792" y="4751"/>
                    </a:lnTo>
                    <a:lnTo>
                      <a:pt x="14355" y="17396"/>
                    </a:lnTo>
                    <a:lnTo>
                      <a:pt x="26488" y="17396"/>
                    </a:lnTo>
                    <a:lnTo>
                      <a:pt x="28436" y="4751"/>
                    </a:lnTo>
                    <a:lnTo>
                      <a:pt x="36570" y="10800"/>
                    </a:lnTo>
                    <a:lnTo>
                      <a:pt x="40876" y="8134"/>
                    </a:lnTo>
                    <a:lnTo>
                      <a:pt x="31853" y="0"/>
                    </a:lnTo>
                    <a:cubicBezTo>
                      <a:pt x="26966" y="1550"/>
                      <a:pt x="22702" y="2066"/>
                      <a:pt x="19188" y="2066"/>
                    </a:cubicBezTo>
                    <a:cubicBezTo>
                      <a:pt x="12160" y="2066"/>
                      <a:pt x="8135" y="0"/>
                      <a:pt x="81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3" name="Google Shape;2236;p52">
                <a:extLst>
                  <a:ext uri="{FF2B5EF4-FFF2-40B4-BE49-F238E27FC236}">
                    <a16:creationId xmlns="" xmlns:a16="http://schemas.microsoft.com/office/drawing/2014/main" id="{2267128B-FF40-45C8-8161-C0F0AB69420D}"/>
                  </a:ext>
                </a:extLst>
              </p:cNvPr>
              <p:cNvSpPr/>
              <p:nvPr/>
            </p:nvSpPr>
            <p:spPr>
              <a:xfrm>
                <a:off x="2358775" y="2057325"/>
                <a:ext cx="141000" cy="39750"/>
              </a:xfrm>
              <a:custGeom>
                <a:avLst/>
                <a:gdLst/>
                <a:ahLst/>
                <a:cxnLst/>
                <a:rect l="l" t="t" r="r" b="b"/>
                <a:pathLst>
                  <a:path w="5640" h="1590" extrusionOk="0">
                    <a:moveTo>
                      <a:pt x="5507" y="1"/>
                    </a:moveTo>
                    <a:cubicBezTo>
                      <a:pt x="5477" y="1"/>
                      <a:pt x="5451" y="18"/>
                      <a:pt x="5434" y="52"/>
                    </a:cubicBezTo>
                    <a:cubicBezTo>
                      <a:pt x="4382" y="909"/>
                      <a:pt x="3066" y="1362"/>
                      <a:pt x="1739" y="1362"/>
                    </a:cubicBezTo>
                    <a:cubicBezTo>
                      <a:pt x="1213" y="1362"/>
                      <a:pt x="685" y="1291"/>
                      <a:pt x="171" y="1146"/>
                    </a:cubicBezTo>
                    <a:cubicBezTo>
                      <a:pt x="103" y="1146"/>
                      <a:pt x="34" y="1180"/>
                      <a:pt x="34" y="1248"/>
                    </a:cubicBezTo>
                    <a:cubicBezTo>
                      <a:pt x="0" y="1282"/>
                      <a:pt x="34" y="1351"/>
                      <a:pt x="103" y="1351"/>
                    </a:cubicBezTo>
                    <a:cubicBezTo>
                      <a:pt x="615" y="1487"/>
                      <a:pt x="1162" y="1590"/>
                      <a:pt x="1675" y="1590"/>
                    </a:cubicBezTo>
                    <a:cubicBezTo>
                      <a:pt x="3110" y="1590"/>
                      <a:pt x="4477" y="1077"/>
                      <a:pt x="5605" y="189"/>
                    </a:cubicBezTo>
                    <a:cubicBezTo>
                      <a:pt x="5639" y="155"/>
                      <a:pt x="5639" y="86"/>
                      <a:pt x="5605" y="52"/>
                    </a:cubicBezTo>
                    <a:cubicBezTo>
                      <a:pt x="5571" y="18"/>
                      <a:pt x="5537" y="1"/>
                      <a:pt x="55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4" name="Google Shape;2237;p52">
                <a:extLst>
                  <a:ext uri="{FF2B5EF4-FFF2-40B4-BE49-F238E27FC236}">
                    <a16:creationId xmlns="" xmlns:a16="http://schemas.microsoft.com/office/drawing/2014/main" id="{117D2D7B-4E45-48C5-BC05-E36C439B2C84}"/>
                  </a:ext>
                </a:extLst>
              </p:cNvPr>
              <p:cNvSpPr/>
              <p:nvPr/>
            </p:nvSpPr>
            <p:spPr>
              <a:xfrm>
                <a:off x="2556125" y="2057975"/>
                <a:ext cx="141025" cy="39100"/>
              </a:xfrm>
              <a:custGeom>
                <a:avLst/>
                <a:gdLst/>
                <a:ahLst/>
                <a:cxnLst/>
                <a:rect l="l" t="t" r="r" b="b"/>
                <a:pathLst>
                  <a:path w="5641" h="1564" extrusionOk="0">
                    <a:moveTo>
                      <a:pt x="138" y="0"/>
                    </a:moveTo>
                    <a:cubicBezTo>
                      <a:pt x="112" y="0"/>
                      <a:pt x="86" y="9"/>
                      <a:pt x="69" y="26"/>
                    </a:cubicBezTo>
                    <a:cubicBezTo>
                      <a:pt x="1" y="60"/>
                      <a:pt x="1" y="129"/>
                      <a:pt x="69" y="163"/>
                    </a:cubicBezTo>
                    <a:cubicBezTo>
                      <a:pt x="1163" y="1051"/>
                      <a:pt x="2530" y="1564"/>
                      <a:pt x="3965" y="1564"/>
                    </a:cubicBezTo>
                    <a:cubicBezTo>
                      <a:pt x="4478" y="1564"/>
                      <a:pt x="5025" y="1496"/>
                      <a:pt x="5572" y="1359"/>
                    </a:cubicBezTo>
                    <a:cubicBezTo>
                      <a:pt x="5606" y="1325"/>
                      <a:pt x="5640" y="1291"/>
                      <a:pt x="5640" y="1222"/>
                    </a:cubicBezTo>
                    <a:cubicBezTo>
                      <a:pt x="5615" y="1172"/>
                      <a:pt x="5572" y="1140"/>
                      <a:pt x="5537" y="1140"/>
                    </a:cubicBezTo>
                    <a:cubicBezTo>
                      <a:pt x="5524" y="1140"/>
                      <a:pt x="5513" y="1145"/>
                      <a:pt x="5503" y="1154"/>
                    </a:cubicBezTo>
                    <a:cubicBezTo>
                      <a:pt x="4999" y="1285"/>
                      <a:pt x="4483" y="1349"/>
                      <a:pt x="3971" y="1349"/>
                    </a:cubicBezTo>
                    <a:cubicBezTo>
                      <a:pt x="2612" y="1349"/>
                      <a:pt x="1274" y="895"/>
                      <a:pt x="206" y="26"/>
                    </a:cubicBezTo>
                    <a:cubicBezTo>
                      <a:pt x="189" y="9"/>
                      <a:pt x="163" y="0"/>
                      <a:pt x="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5" name="Google Shape;2238;p52">
                <a:extLst>
                  <a:ext uri="{FF2B5EF4-FFF2-40B4-BE49-F238E27FC236}">
                    <a16:creationId xmlns="" xmlns:a16="http://schemas.microsoft.com/office/drawing/2014/main" id="{36828C2F-FE97-434E-B3CE-D617433A6825}"/>
                  </a:ext>
                </a:extLst>
              </p:cNvPr>
              <p:cNvSpPr/>
              <p:nvPr/>
            </p:nvSpPr>
            <p:spPr>
              <a:xfrm>
                <a:off x="2040925" y="1242775"/>
                <a:ext cx="496450" cy="747650"/>
              </a:xfrm>
              <a:custGeom>
                <a:avLst/>
                <a:gdLst/>
                <a:ahLst/>
                <a:cxnLst/>
                <a:rect l="l" t="t" r="r" b="b"/>
                <a:pathLst>
                  <a:path w="19858" h="29906" extrusionOk="0">
                    <a:moveTo>
                      <a:pt x="9967" y="0"/>
                    </a:moveTo>
                    <a:cubicBezTo>
                      <a:pt x="8984" y="0"/>
                      <a:pt x="8013" y="292"/>
                      <a:pt x="7246" y="918"/>
                    </a:cubicBezTo>
                    <a:cubicBezTo>
                      <a:pt x="5981" y="1978"/>
                      <a:pt x="5640" y="4097"/>
                      <a:pt x="6767" y="5327"/>
                    </a:cubicBezTo>
                    <a:cubicBezTo>
                      <a:pt x="6628" y="5294"/>
                      <a:pt x="6476" y="5279"/>
                      <a:pt x="6316" y="5279"/>
                    </a:cubicBezTo>
                    <a:cubicBezTo>
                      <a:pt x="5146" y="5279"/>
                      <a:pt x="3552" y="6116"/>
                      <a:pt x="3281" y="7138"/>
                    </a:cubicBezTo>
                    <a:cubicBezTo>
                      <a:pt x="3009" y="8166"/>
                      <a:pt x="3887" y="9355"/>
                      <a:pt x="4875" y="9355"/>
                    </a:cubicBezTo>
                    <a:cubicBezTo>
                      <a:pt x="4882" y="9355"/>
                      <a:pt x="4890" y="9355"/>
                      <a:pt x="4898" y="9355"/>
                    </a:cubicBezTo>
                    <a:lnTo>
                      <a:pt x="4898" y="9355"/>
                    </a:lnTo>
                    <a:cubicBezTo>
                      <a:pt x="3163" y="9699"/>
                      <a:pt x="1389" y="10671"/>
                      <a:pt x="718" y="12299"/>
                    </a:cubicBezTo>
                    <a:cubicBezTo>
                      <a:pt x="0" y="14076"/>
                      <a:pt x="992" y="16400"/>
                      <a:pt x="2803" y="16708"/>
                    </a:cubicBezTo>
                    <a:cubicBezTo>
                      <a:pt x="1880" y="17323"/>
                      <a:pt x="1128" y="18109"/>
                      <a:pt x="616" y="19066"/>
                    </a:cubicBezTo>
                    <a:cubicBezTo>
                      <a:pt x="171" y="19989"/>
                      <a:pt x="206" y="21048"/>
                      <a:pt x="752" y="21903"/>
                    </a:cubicBezTo>
                    <a:cubicBezTo>
                      <a:pt x="1147" y="22484"/>
                      <a:pt x="1796" y="22812"/>
                      <a:pt x="2460" y="22812"/>
                    </a:cubicBezTo>
                    <a:cubicBezTo>
                      <a:pt x="2773" y="22812"/>
                      <a:pt x="3089" y="22739"/>
                      <a:pt x="3384" y="22586"/>
                    </a:cubicBezTo>
                    <a:lnTo>
                      <a:pt x="3384" y="22586"/>
                    </a:lnTo>
                    <a:cubicBezTo>
                      <a:pt x="2324" y="23475"/>
                      <a:pt x="2051" y="25935"/>
                      <a:pt x="2905" y="27029"/>
                    </a:cubicBezTo>
                    <a:cubicBezTo>
                      <a:pt x="3465" y="27713"/>
                      <a:pt x="4288" y="28070"/>
                      <a:pt x="5124" y="28070"/>
                    </a:cubicBezTo>
                    <a:cubicBezTo>
                      <a:pt x="5667" y="28070"/>
                      <a:pt x="6215" y="27920"/>
                      <a:pt x="6699" y="27610"/>
                    </a:cubicBezTo>
                    <a:cubicBezTo>
                      <a:pt x="7283" y="29070"/>
                      <a:pt x="8914" y="29906"/>
                      <a:pt x="10485" y="29906"/>
                    </a:cubicBezTo>
                    <a:cubicBezTo>
                      <a:pt x="10753" y="29906"/>
                      <a:pt x="11019" y="29881"/>
                      <a:pt x="11279" y="29832"/>
                    </a:cubicBezTo>
                    <a:cubicBezTo>
                      <a:pt x="13090" y="29490"/>
                      <a:pt x="14594" y="28294"/>
                      <a:pt x="15790" y="26927"/>
                    </a:cubicBezTo>
                    <a:cubicBezTo>
                      <a:pt x="18422" y="23817"/>
                      <a:pt x="19857" y="19886"/>
                      <a:pt x="19823" y="15819"/>
                    </a:cubicBezTo>
                    <a:cubicBezTo>
                      <a:pt x="19789" y="13359"/>
                      <a:pt x="19208" y="10966"/>
                      <a:pt x="18661" y="8608"/>
                    </a:cubicBezTo>
                    <a:cubicBezTo>
                      <a:pt x="18251" y="7002"/>
                      <a:pt x="17875" y="5395"/>
                      <a:pt x="17055" y="3960"/>
                    </a:cubicBezTo>
                    <a:cubicBezTo>
                      <a:pt x="16132" y="2422"/>
                      <a:pt x="13637" y="1089"/>
                      <a:pt x="11962" y="406"/>
                    </a:cubicBezTo>
                    <a:cubicBezTo>
                      <a:pt x="11333" y="140"/>
                      <a:pt x="10647" y="0"/>
                      <a:pt x="9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6" name="Google Shape;2239;p52">
                <a:extLst>
                  <a:ext uri="{FF2B5EF4-FFF2-40B4-BE49-F238E27FC236}">
                    <a16:creationId xmlns="" xmlns:a16="http://schemas.microsoft.com/office/drawing/2014/main" id="{7E26502A-610D-4F6E-9CE2-4014E99D4EE2}"/>
                  </a:ext>
                </a:extLst>
              </p:cNvPr>
              <p:cNvSpPr/>
              <p:nvPr/>
            </p:nvSpPr>
            <p:spPr>
              <a:xfrm>
                <a:off x="2730425" y="1201450"/>
                <a:ext cx="100700" cy="127525"/>
              </a:xfrm>
              <a:custGeom>
                <a:avLst/>
                <a:gdLst/>
                <a:ahLst/>
                <a:cxnLst/>
                <a:rect l="l" t="t" r="r" b="b"/>
                <a:pathLst>
                  <a:path w="4028" h="5101" extrusionOk="0">
                    <a:moveTo>
                      <a:pt x="2111" y="1"/>
                    </a:moveTo>
                    <a:cubicBezTo>
                      <a:pt x="548" y="1"/>
                      <a:pt x="548" y="1717"/>
                      <a:pt x="548" y="1717"/>
                    </a:cubicBezTo>
                    <a:lnTo>
                      <a:pt x="1" y="5100"/>
                    </a:lnTo>
                    <a:cubicBezTo>
                      <a:pt x="12" y="5100"/>
                      <a:pt x="23" y="5101"/>
                      <a:pt x="34" y="5101"/>
                    </a:cubicBezTo>
                    <a:cubicBezTo>
                      <a:pt x="3219" y="5101"/>
                      <a:pt x="4028" y="110"/>
                      <a:pt x="2291" y="8"/>
                    </a:cubicBezTo>
                    <a:cubicBezTo>
                      <a:pt x="2229" y="3"/>
                      <a:pt x="2169" y="1"/>
                      <a:pt x="21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7" name="Google Shape;2240;p52">
                <a:extLst>
                  <a:ext uri="{FF2B5EF4-FFF2-40B4-BE49-F238E27FC236}">
                    <a16:creationId xmlns="" xmlns:a16="http://schemas.microsoft.com/office/drawing/2014/main" id="{E2BD1315-DF4B-4E4D-887E-0721BD945415}"/>
                  </a:ext>
                </a:extLst>
              </p:cNvPr>
              <p:cNvSpPr/>
              <p:nvPr/>
            </p:nvSpPr>
            <p:spPr>
              <a:xfrm>
                <a:off x="2750100" y="1209250"/>
                <a:ext cx="54700" cy="97500"/>
              </a:xfrm>
              <a:custGeom>
                <a:avLst/>
                <a:gdLst/>
                <a:ahLst/>
                <a:cxnLst/>
                <a:rect l="l" t="t" r="r" b="b"/>
                <a:pathLst>
                  <a:path w="2188" h="3900" extrusionOk="0">
                    <a:moveTo>
                      <a:pt x="1320" y="1"/>
                    </a:moveTo>
                    <a:cubicBezTo>
                      <a:pt x="739" y="1"/>
                      <a:pt x="308" y="556"/>
                      <a:pt x="308" y="585"/>
                    </a:cubicBezTo>
                    <a:cubicBezTo>
                      <a:pt x="231" y="635"/>
                      <a:pt x="306" y="724"/>
                      <a:pt x="378" y="724"/>
                    </a:cubicBezTo>
                    <a:cubicBezTo>
                      <a:pt x="402" y="724"/>
                      <a:pt x="427" y="714"/>
                      <a:pt x="444" y="687"/>
                    </a:cubicBezTo>
                    <a:cubicBezTo>
                      <a:pt x="444" y="687"/>
                      <a:pt x="840" y="192"/>
                      <a:pt x="1338" y="192"/>
                    </a:cubicBezTo>
                    <a:cubicBezTo>
                      <a:pt x="1425" y="192"/>
                      <a:pt x="1515" y="207"/>
                      <a:pt x="1606" y="243"/>
                    </a:cubicBezTo>
                    <a:cubicBezTo>
                      <a:pt x="1675" y="277"/>
                      <a:pt x="1709" y="345"/>
                      <a:pt x="1777" y="414"/>
                    </a:cubicBezTo>
                    <a:cubicBezTo>
                      <a:pt x="1435" y="653"/>
                      <a:pt x="0" y="1952"/>
                      <a:pt x="0" y="3797"/>
                    </a:cubicBezTo>
                    <a:cubicBezTo>
                      <a:pt x="0" y="3831"/>
                      <a:pt x="34" y="3866"/>
                      <a:pt x="68" y="3900"/>
                    </a:cubicBezTo>
                    <a:cubicBezTo>
                      <a:pt x="137" y="3900"/>
                      <a:pt x="171" y="3831"/>
                      <a:pt x="171" y="3797"/>
                    </a:cubicBezTo>
                    <a:cubicBezTo>
                      <a:pt x="171" y="2088"/>
                      <a:pt x="1470" y="858"/>
                      <a:pt x="1846" y="585"/>
                    </a:cubicBezTo>
                    <a:cubicBezTo>
                      <a:pt x="1846" y="619"/>
                      <a:pt x="1880" y="687"/>
                      <a:pt x="1880" y="756"/>
                    </a:cubicBezTo>
                    <a:cubicBezTo>
                      <a:pt x="2016" y="1507"/>
                      <a:pt x="1675" y="2806"/>
                      <a:pt x="1094" y="3319"/>
                    </a:cubicBezTo>
                    <a:cubicBezTo>
                      <a:pt x="1059" y="3353"/>
                      <a:pt x="1059" y="3387"/>
                      <a:pt x="1094" y="3456"/>
                    </a:cubicBezTo>
                    <a:lnTo>
                      <a:pt x="1162" y="3456"/>
                    </a:lnTo>
                    <a:cubicBezTo>
                      <a:pt x="1162" y="3473"/>
                      <a:pt x="1171" y="3481"/>
                      <a:pt x="1183" y="3481"/>
                    </a:cubicBezTo>
                    <a:cubicBezTo>
                      <a:pt x="1196" y="3481"/>
                      <a:pt x="1213" y="3473"/>
                      <a:pt x="1230" y="3456"/>
                    </a:cubicBezTo>
                    <a:cubicBezTo>
                      <a:pt x="1811" y="2875"/>
                      <a:pt x="2187" y="1507"/>
                      <a:pt x="2051" y="687"/>
                    </a:cubicBezTo>
                    <a:cubicBezTo>
                      <a:pt x="2016" y="585"/>
                      <a:pt x="1982" y="448"/>
                      <a:pt x="1948" y="345"/>
                    </a:cubicBezTo>
                    <a:cubicBezTo>
                      <a:pt x="1880" y="243"/>
                      <a:pt x="1777" y="140"/>
                      <a:pt x="1675" y="72"/>
                    </a:cubicBezTo>
                    <a:cubicBezTo>
                      <a:pt x="1552" y="22"/>
                      <a:pt x="1433" y="1"/>
                      <a:pt x="13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8" name="Google Shape;2241;p52">
                <a:extLst>
                  <a:ext uri="{FF2B5EF4-FFF2-40B4-BE49-F238E27FC236}">
                    <a16:creationId xmlns="" xmlns:a16="http://schemas.microsoft.com/office/drawing/2014/main" id="{BFBF4642-A3D0-4450-9133-075094258CC1}"/>
                  </a:ext>
                </a:extLst>
              </p:cNvPr>
              <p:cNvSpPr/>
              <p:nvPr/>
            </p:nvSpPr>
            <p:spPr>
              <a:xfrm>
                <a:off x="2212800" y="1201450"/>
                <a:ext cx="100700" cy="127525"/>
              </a:xfrm>
              <a:custGeom>
                <a:avLst/>
                <a:gdLst/>
                <a:ahLst/>
                <a:cxnLst/>
                <a:rect l="l" t="t" r="r" b="b"/>
                <a:pathLst>
                  <a:path w="4028" h="5101" extrusionOk="0">
                    <a:moveTo>
                      <a:pt x="1952" y="1"/>
                    </a:moveTo>
                    <a:cubicBezTo>
                      <a:pt x="1894" y="1"/>
                      <a:pt x="1834" y="3"/>
                      <a:pt x="1772" y="8"/>
                    </a:cubicBezTo>
                    <a:cubicBezTo>
                      <a:pt x="1" y="110"/>
                      <a:pt x="844" y="5101"/>
                      <a:pt x="3996" y="5101"/>
                    </a:cubicBezTo>
                    <a:cubicBezTo>
                      <a:pt x="4006" y="5101"/>
                      <a:pt x="4017" y="5100"/>
                      <a:pt x="4028" y="5100"/>
                    </a:cubicBezTo>
                    <a:lnTo>
                      <a:pt x="3515" y="1717"/>
                    </a:lnTo>
                    <a:cubicBezTo>
                      <a:pt x="3515" y="1717"/>
                      <a:pt x="3515" y="1"/>
                      <a:pt x="19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9" name="Google Shape;2242;p52">
                <a:extLst>
                  <a:ext uri="{FF2B5EF4-FFF2-40B4-BE49-F238E27FC236}">
                    <a16:creationId xmlns="" xmlns:a16="http://schemas.microsoft.com/office/drawing/2014/main" id="{CE00D267-BC40-4C10-A326-65D0731D99F8}"/>
                  </a:ext>
                </a:extLst>
              </p:cNvPr>
              <p:cNvSpPr/>
              <p:nvPr/>
            </p:nvSpPr>
            <p:spPr>
              <a:xfrm>
                <a:off x="2240000" y="1209200"/>
                <a:ext cx="55575" cy="95850"/>
              </a:xfrm>
              <a:custGeom>
                <a:avLst/>
                <a:gdLst/>
                <a:ahLst/>
                <a:cxnLst/>
                <a:rect l="l" t="t" r="r" b="b"/>
                <a:pathLst>
                  <a:path w="2223" h="3834" extrusionOk="0">
                    <a:moveTo>
                      <a:pt x="883" y="0"/>
                    </a:moveTo>
                    <a:cubicBezTo>
                      <a:pt x="765" y="0"/>
                      <a:pt x="640" y="22"/>
                      <a:pt x="513" y="74"/>
                    </a:cubicBezTo>
                    <a:cubicBezTo>
                      <a:pt x="411" y="108"/>
                      <a:pt x="308" y="211"/>
                      <a:pt x="240" y="347"/>
                    </a:cubicBezTo>
                    <a:cubicBezTo>
                      <a:pt x="206" y="450"/>
                      <a:pt x="172" y="553"/>
                      <a:pt x="137" y="689"/>
                    </a:cubicBezTo>
                    <a:cubicBezTo>
                      <a:pt x="1" y="1475"/>
                      <a:pt x="342" y="2877"/>
                      <a:pt x="992" y="3423"/>
                    </a:cubicBezTo>
                    <a:lnTo>
                      <a:pt x="1060" y="3423"/>
                    </a:lnTo>
                    <a:cubicBezTo>
                      <a:pt x="1094" y="3423"/>
                      <a:pt x="1094" y="3423"/>
                      <a:pt x="1128" y="3389"/>
                    </a:cubicBezTo>
                    <a:cubicBezTo>
                      <a:pt x="1163" y="3355"/>
                      <a:pt x="1163" y="3287"/>
                      <a:pt x="1128" y="3252"/>
                    </a:cubicBezTo>
                    <a:cubicBezTo>
                      <a:pt x="513" y="2740"/>
                      <a:pt x="206" y="1441"/>
                      <a:pt x="308" y="689"/>
                    </a:cubicBezTo>
                    <a:cubicBezTo>
                      <a:pt x="308" y="655"/>
                      <a:pt x="342" y="587"/>
                      <a:pt x="377" y="518"/>
                    </a:cubicBezTo>
                    <a:cubicBezTo>
                      <a:pt x="718" y="826"/>
                      <a:pt x="2017" y="2056"/>
                      <a:pt x="2051" y="3731"/>
                    </a:cubicBezTo>
                    <a:cubicBezTo>
                      <a:pt x="2051" y="3799"/>
                      <a:pt x="2085" y="3833"/>
                      <a:pt x="2120" y="3833"/>
                    </a:cubicBezTo>
                    <a:cubicBezTo>
                      <a:pt x="2188" y="3833"/>
                      <a:pt x="2222" y="3799"/>
                      <a:pt x="2222" y="3731"/>
                    </a:cubicBezTo>
                    <a:cubicBezTo>
                      <a:pt x="2188" y="1954"/>
                      <a:pt x="753" y="655"/>
                      <a:pt x="445" y="382"/>
                    </a:cubicBezTo>
                    <a:cubicBezTo>
                      <a:pt x="479" y="313"/>
                      <a:pt x="513" y="279"/>
                      <a:pt x="582" y="245"/>
                    </a:cubicBezTo>
                    <a:cubicBezTo>
                      <a:pt x="683" y="208"/>
                      <a:pt x="780" y="192"/>
                      <a:pt x="873" y="192"/>
                    </a:cubicBezTo>
                    <a:cubicBezTo>
                      <a:pt x="1379" y="192"/>
                      <a:pt x="1749" y="655"/>
                      <a:pt x="1778" y="655"/>
                    </a:cubicBezTo>
                    <a:cubicBezTo>
                      <a:pt x="1797" y="674"/>
                      <a:pt x="1819" y="683"/>
                      <a:pt x="1839" y="683"/>
                    </a:cubicBezTo>
                    <a:cubicBezTo>
                      <a:pt x="1893" y="683"/>
                      <a:pt x="1939" y="626"/>
                      <a:pt x="1915" y="553"/>
                    </a:cubicBezTo>
                    <a:cubicBezTo>
                      <a:pt x="1915" y="524"/>
                      <a:pt x="1466" y="0"/>
                      <a:pt x="8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0" name="Google Shape;2243;p52">
                <a:extLst>
                  <a:ext uri="{FF2B5EF4-FFF2-40B4-BE49-F238E27FC236}">
                    <a16:creationId xmlns="" xmlns:a16="http://schemas.microsoft.com/office/drawing/2014/main" id="{B9AD447E-A9E0-46C2-A37E-8F74CB2D7035}"/>
                  </a:ext>
                </a:extLst>
              </p:cNvPr>
              <p:cNvSpPr/>
              <p:nvPr/>
            </p:nvSpPr>
            <p:spPr>
              <a:xfrm>
                <a:off x="2296400" y="953000"/>
                <a:ext cx="452000" cy="584450"/>
              </a:xfrm>
              <a:custGeom>
                <a:avLst/>
                <a:gdLst/>
                <a:ahLst/>
                <a:cxnLst/>
                <a:rect l="l" t="t" r="r" b="b"/>
                <a:pathLst>
                  <a:path w="18080" h="23378" extrusionOk="0">
                    <a:moveTo>
                      <a:pt x="9057" y="1"/>
                    </a:moveTo>
                    <a:cubicBezTo>
                      <a:pt x="2700" y="1"/>
                      <a:pt x="0" y="4444"/>
                      <a:pt x="0" y="9912"/>
                    </a:cubicBezTo>
                    <a:cubicBezTo>
                      <a:pt x="0" y="18729"/>
                      <a:pt x="5503" y="23377"/>
                      <a:pt x="9057" y="23377"/>
                    </a:cubicBezTo>
                    <a:cubicBezTo>
                      <a:pt x="13056" y="23377"/>
                      <a:pt x="18080" y="18148"/>
                      <a:pt x="18080" y="9912"/>
                    </a:cubicBezTo>
                    <a:cubicBezTo>
                      <a:pt x="18080" y="4444"/>
                      <a:pt x="16097" y="1"/>
                      <a:pt x="90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1" name="Google Shape;2244;p52">
                <a:extLst>
                  <a:ext uri="{FF2B5EF4-FFF2-40B4-BE49-F238E27FC236}">
                    <a16:creationId xmlns="" xmlns:a16="http://schemas.microsoft.com/office/drawing/2014/main" id="{C69227CC-42BF-437F-8ED0-7FAE0C5AD64E}"/>
                  </a:ext>
                </a:extLst>
              </p:cNvPr>
              <p:cNvSpPr/>
              <p:nvPr/>
            </p:nvSpPr>
            <p:spPr>
              <a:xfrm>
                <a:off x="2323725" y="1340900"/>
                <a:ext cx="156400" cy="145275"/>
              </a:xfrm>
              <a:custGeom>
                <a:avLst/>
                <a:gdLst/>
                <a:ahLst/>
                <a:cxnLst/>
                <a:rect l="l" t="t" r="r" b="b"/>
                <a:pathLst>
                  <a:path w="6256" h="5811" extrusionOk="0">
                    <a:moveTo>
                      <a:pt x="1983" y="1"/>
                    </a:moveTo>
                    <a:cubicBezTo>
                      <a:pt x="1265" y="1"/>
                      <a:pt x="548" y="274"/>
                      <a:pt x="1" y="719"/>
                    </a:cubicBezTo>
                    <a:cubicBezTo>
                      <a:pt x="719" y="2667"/>
                      <a:pt x="1881" y="4410"/>
                      <a:pt x="3419" y="5811"/>
                    </a:cubicBezTo>
                    <a:cubicBezTo>
                      <a:pt x="6255" y="4307"/>
                      <a:pt x="5196" y="1"/>
                      <a:pt x="1983"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2" name="Google Shape;2245;p52">
                <a:extLst>
                  <a:ext uri="{FF2B5EF4-FFF2-40B4-BE49-F238E27FC236}">
                    <a16:creationId xmlns="" xmlns:a16="http://schemas.microsoft.com/office/drawing/2014/main" id="{E5297696-72DC-4980-B500-1D5330684AFB}"/>
                  </a:ext>
                </a:extLst>
              </p:cNvPr>
              <p:cNvSpPr/>
              <p:nvPr/>
            </p:nvSpPr>
            <p:spPr>
              <a:xfrm>
                <a:off x="2568100" y="1340900"/>
                <a:ext cx="153825" cy="144425"/>
              </a:xfrm>
              <a:custGeom>
                <a:avLst/>
                <a:gdLst/>
                <a:ahLst/>
                <a:cxnLst/>
                <a:rect l="l" t="t" r="r" b="b"/>
                <a:pathLst>
                  <a:path w="6153" h="5777" extrusionOk="0">
                    <a:moveTo>
                      <a:pt x="4272" y="1"/>
                    </a:moveTo>
                    <a:cubicBezTo>
                      <a:pt x="1094" y="1"/>
                      <a:pt x="0" y="4273"/>
                      <a:pt x="2803" y="5777"/>
                    </a:cubicBezTo>
                    <a:cubicBezTo>
                      <a:pt x="4307" y="4375"/>
                      <a:pt x="5434" y="2598"/>
                      <a:pt x="6152" y="650"/>
                    </a:cubicBezTo>
                    <a:cubicBezTo>
                      <a:pt x="5605" y="240"/>
                      <a:pt x="4956" y="1"/>
                      <a:pt x="4272" y="1"/>
                    </a:cubicBezTo>
                    <a:close/>
                  </a:path>
                </a:pathLst>
              </a:custGeom>
              <a:solidFill>
                <a:srgbClr val="000000">
                  <a:alpha val="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3" name="Google Shape;2246;p52">
                <a:extLst>
                  <a:ext uri="{FF2B5EF4-FFF2-40B4-BE49-F238E27FC236}">
                    <a16:creationId xmlns="" xmlns:a16="http://schemas.microsoft.com/office/drawing/2014/main" id="{49E64F49-8078-4D35-89A2-F9A1A20AD7E0}"/>
                  </a:ext>
                </a:extLst>
              </p:cNvPr>
              <p:cNvSpPr/>
              <p:nvPr/>
            </p:nvSpPr>
            <p:spPr>
              <a:xfrm>
                <a:off x="2360475" y="1228125"/>
                <a:ext cx="29925" cy="55575"/>
              </a:xfrm>
              <a:custGeom>
                <a:avLst/>
                <a:gdLst/>
                <a:ahLst/>
                <a:cxnLst/>
                <a:rect l="l" t="t" r="r" b="b"/>
                <a:pathLst>
                  <a:path w="1197" h="2223" extrusionOk="0">
                    <a:moveTo>
                      <a:pt x="582" y="1"/>
                    </a:moveTo>
                    <a:cubicBezTo>
                      <a:pt x="274" y="1"/>
                      <a:pt x="1" y="479"/>
                      <a:pt x="1" y="1094"/>
                    </a:cubicBezTo>
                    <a:cubicBezTo>
                      <a:pt x="1" y="1709"/>
                      <a:pt x="274" y="2222"/>
                      <a:pt x="582" y="2222"/>
                    </a:cubicBezTo>
                    <a:cubicBezTo>
                      <a:pt x="923" y="2222"/>
                      <a:pt x="1197" y="1709"/>
                      <a:pt x="1197" y="1094"/>
                    </a:cubicBezTo>
                    <a:cubicBezTo>
                      <a:pt x="1197" y="479"/>
                      <a:pt x="923" y="1"/>
                      <a:pt x="5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4" name="Google Shape;2247;p52">
                <a:extLst>
                  <a:ext uri="{FF2B5EF4-FFF2-40B4-BE49-F238E27FC236}">
                    <a16:creationId xmlns="" xmlns:a16="http://schemas.microsoft.com/office/drawing/2014/main" id="{C380D58C-DA09-4394-B12D-136AF43FE38A}"/>
                  </a:ext>
                </a:extLst>
              </p:cNvPr>
              <p:cNvSpPr/>
              <p:nvPr/>
            </p:nvSpPr>
            <p:spPr>
              <a:xfrm>
                <a:off x="2348525" y="1159300"/>
                <a:ext cx="56400" cy="18450"/>
              </a:xfrm>
              <a:custGeom>
                <a:avLst/>
                <a:gdLst/>
                <a:ahLst/>
                <a:cxnLst/>
                <a:rect l="l" t="t" r="r" b="b"/>
                <a:pathLst>
                  <a:path w="2256" h="738" extrusionOk="0">
                    <a:moveTo>
                      <a:pt x="1290" y="1"/>
                    </a:moveTo>
                    <a:cubicBezTo>
                      <a:pt x="832" y="1"/>
                      <a:pt x="384" y="169"/>
                      <a:pt x="34" y="498"/>
                    </a:cubicBezTo>
                    <a:cubicBezTo>
                      <a:pt x="0" y="532"/>
                      <a:pt x="0" y="635"/>
                      <a:pt x="34" y="669"/>
                    </a:cubicBezTo>
                    <a:cubicBezTo>
                      <a:pt x="68" y="703"/>
                      <a:pt x="103" y="737"/>
                      <a:pt x="137" y="737"/>
                    </a:cubicBezTo>
                    <a:cubicBezTo>
                      <a:pt x="171" y="737"/>
                      <a:pt x="205" y="703"/>
                      <a:pt x="205" y="703"/>
                    </a:cubicBezTo>
                    <a:cubicBezTo>
                      <a:pt x="522" y="407"/>
                      <a:pt x="918" y="255"/>
                      <a:pt x="1320" y="255"/>
                    </a:cubicBezTo>
                    <a:cubicBezTo>
                      <a:pt x="1567" y="255"/>
                      <a:pt x="1816" y="312"/>
                      <a:pt x="2051" y="430"/>
                    </a:cubicBezTo>
                    <a:cubicBezTo>
                      <a:pt x="2079" y="444"/>
                      <a:pt x="2107" y="452"/>
                      <a:pt x="2133" y="452"/>
                    </a:cubicBezTo>
                    <a:cubicBezTo>
                      <a:pt x="2170" y="452"/>
                      <a:pt x="2201" y="435"/>
                      <a:pt x="2222" y="395"/>
                    </a:cubicBezTo>
                    <a:cubicBezTo>
                      <a:pt x="2256" y="327"/>
                      <a:pt x="2256" y="259"/>
                      <a:pt x="2187" y="225"/>
                    </a:cubicBezTo>
                    <a:cubicBezTo>
                      <a:pt x="1901" y="75"/>
                      <a:pt x="1594" y="1"/>
                      <a:pt x="1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5" name="Google Shape;2248;p52">
                <a:extLst>
                  <a:ext uri="{FF2B5EF4-FFF2-40B4-BE49-F238E27FC236}">
                    <a16:creationId xmlns="" xmlns:a16="http://schemas.microsoft.com/office/drawing/2014/main" id="{9BAEB6DA-02ED-4868-ADC8-ED698C808460}"/>
                  </a:ext>
                </a:extLst>
              </p:cNvPr>
              <p:cNvSpPr/>
              <p:nvPr/>
            </p:nvSpPr>
            <p:spPr>
              <a:xfrm>
                <a:off x="2639875" y="1228125"/>
                <a:ext cx="29925" cy="55575"/>
              </a:xfrm>
              <a:custGeom>
                <a:avLst/>
                <a:gdLst/>
                <a:ahLst/>
                <a:cxnLst/>
                <a:rect l="l" t="t" r="r" b="b"/>
                <a:pathLst>
                  <a:path w="1197" h="2223" extrusionOk="0">
                    <a:moveTo>
                      <a:pt x="615" y="1"/>
                    </a:moveTo>
                    <a:cubicBezTo>
                      <a:pt x="274" y="1"/>
                      <a:pt x="0" y="479"/>
                      <a:pt x="0" y="1094"/>
                    </a:cubicBezTo>
                    <a:cubicBezTo>
                      <a:pt x="0" y="1709"/>
                      <a:pt x="274" y="2222"/>
                      <a:pt x="615" y="2222"/>
                    </a:cubicBezTo>
                    <a:cubicBezTo>
                      <a:pt x="923" y="2222"/>
                      <a:pt x="1196" y="1709"/>
                      <a:pt x="1196" y="1094"/>
                    </a:cubicBezTo>
                    <a:cubicBezTo>
                      <a:pt x="1196" y="479"/>
                      <a:pt x="923" y="1"/>
                      <a:pt x="6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6" name="Google Shape;2249;p52">
                <a:extLst>
                  <a:ext uri="{FF2B5EF4-FFF2-40B4-BE49-F238E27FC236}">
                    <a16:creationId xmlns="" xmlns:a16="http://schemas.microsoft.com/office/drawing/2014/main" id="{B04F6BB2-B9CD-4CDF-BDC6-64A6ABAAA142}"/>
                  </a:ext>
                </a:extLst>
              </p:cNvPr>
              <p:cNvSpPr/>
              <p:nvPr/>
            </p:nvSpPr>
            <p:spPr>
              <a:xfrm>
                <a:off x="2624500" y="1159300"/>
                <a:ext cx="57250" cy="18450"/>
              </a:xfrm>
              <a:custGeom>
                <a:avLst/>
                <a:gdLst/>
                <a:ahLst/>
                <a:cxnLst/>
                <a:rect l="l" t="t" r="r" b="b"/>
                <a:pathLst>
                  <a:path w="2290" h="738" extrusionOk="0">
                    <a:moveTo>
                      <a:pt x="988" y="1"/>
                    </a:moveTo>
                    <a:cubicBezTo>
                      <a:pt x="691" y="1"/>
                      <a:pt x="389" y="75"/>
                      <a:pt x="103" y="225"/>
                    </a:cubicBezTo>
                    <a:cubicBezTo>
                      <a:pt x="34" y="259"/>
                      <a:pt x="0" y="327"/>
                      <a:pt x="34" y="395"/>
                    </a:cubicBezTo>
                    <a:cubicBezTo>
                      <a:pt x="54" y="435"/>
                      <a:pt x="98" y="452"/>
                      <a:pt x="144" y="452"/>
                    </a:cubicBezTo>
                    <a:cubicBezTo>
                      <a:pt x="177" y="452"/>
                      <a:pt x="211" y="444"/>
                      <a:pt x="239" y="430"/>
                    </a:cubicBezTo>
                    <a:cubicBezTo>
                      <a:pt x="464" y="310"/>
                      <a:pt x="715" y="253"/>
                      <a:pt x="966" y="253"/>
                    </a:cubicBezTo>
                    <a:cubicBezTo>
                      <a:pt x="1362" y="253"/>
                      <a:pt x="1758" y="397"/>
                      <a:pt x="2051" y="669"/>
                    </a:cubicBezTo>
                    <a:cubicBezTo>
                      <a:pt x="2085" y="703"/>
                      <a:pt x="2119" y="737"/>
                      <a:pt x="2153" y="737"/>
                    </a:cubicBezTo>
                    <a:cubicBezTo>
                      <a:pt x="2187" y="737"/>
                      <a:pt x="2222" y="703"/>
                      <a:pt x="2222" y="669"/>
                    </a:cubicBezTo>
                    <a:cubicBezTo>
                      <a:pt x="2290" y="635"/>
                      <a:pt x="2290" y="532"/>
                      <a:pt x="2222" y="498"/>
                    </a:cubicBezTo>
                    <a:cubicBezTo>
                      <a:pt x="1872" y="169"/>
                      <a:pt x="1436" y="1"/>
                      <a:pt x="9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7" name="Google Shape;2250;p52">
                <a:extLst>
                  <a:ext uri="{FF2B5EF4-FFF2-40B4-BE49-F238E27FC236}">
                    <a16:creationId xmlns="" xmlns:a16="http://schemas.microsoft.com/office/drawing/2014/main" id="{788EC168-8EFA-4DD6-A30B-A101E197518C}"/>
                  </a:ext>
                </a:extLst>
              </p:cNvPr>
              <p:cNvSpPr/>
              <p:nvPr/>
            </p:nvSpPr>
            <p:spPr>
              <a:xfrm>
                <a:off x="2509150" y="1155500"/>
                <a:ext cx="57275" cy="205075"/>
              </a:xfrm>
              <a:custGeom>
                <a:avLst/>
                <a:gdLst/>
                <a:ahLst/>
                <a:cxnLst/>
                <a:rect l="l" t="t" r="r" b="b"/>
                <a:pathLst>
                  <a:path w="2291" h="8203" extrusionOk="0">
                    <a:moveTo>
                      <a:pt x="171" y="1"/>
                    </a:moveTo>
                    <a:cubicBezTo>
                      <a:pt x="69" y="1"/>
                      <a:pt x="34" y="35"/>
                      <a:pt x="34" y="137"/>
                    </a:cubicBezTo>
                    <a:lnTo>
                      <a:pt x="34" y="6357"/>
                    </a:lnTo>
                    <a:cubicBezTo>
                      <a:pt x="34" y="6426"/>
                      <a:pt x="69" y="6460"/>
                      <a:pt x="171" y="6494"/>
                    </a:cubicBezTo>
                    <a:lnTo>
                      <a:pt x="1777" y="6562"/>
                    </a:lnTo>
                    <a:lnTo>
                      <a:pt x="69" y="7998"/>
                    </a:lnTo>
                    <a:cubicBezTo>
                      <a:pt x="0" y="8032"/>
                      <a:pt x="0" y="8100"/>
                      <a:pt x="69" y="8169"/>
                    </a:cubicBezTo>
                    <a:cubicBezTo>
                      <a:pt x="69" y="8203"/>
                      <a:pt x="103" y="8203"/>
                      <a:pt x="171" y="8203"/>
                    </a:cubicBezTo>
                    <a:cubicBezTo>
                      <a:pt x="171" y="8203"/>
                      <a:pt x="205" y="8203"/>
                      <a:pt x="239" y="8169"/>
                    </a:cubicBezTo>
                    <a:lnTo>
                      <a:pt x="2188" y="6528"/>
                    </a:lnTo>
                    <a:cubicBezTo>
                      <a:pt x="2290" y="6460"/>
                      <a:pt x="2256" y="6323"/>
                      <a:pt x="2119" y="6289"/>
                    </a:cubicBezTo>
                    <a:lnTo>
                      <a:pt x="308" y="6221"/>
                    </a:lnTo>
                    <a:lnTo>
                      <a:pt x="308" y="137"/>
                    </a:lnTo>
                    <a:cubicBezTo>
                      <a:pt x="308" y="35"/>
                      <a:pt x="239"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8" name="Google Shape;2251;p52">
                <a:extLst>
                  <a:ext uri="{FF2B5EF4-FFF2-40B4-BE49-F238E27FC236}">
                    <a16:creationId xmlns="" xmlns:a16="http://schemas.microsoft.com/office/drawing/2014/main" id="{4358028C-9214-4352-A901-701885454B1F}"/>
                  </a:ext>
                </a:extLst>
              </p:cNvPr>
              <p:cNvSpPr/>
              <p:nvPr/>
            </p:nvSpPr>
            <p:spPr>
              <a:xfrm>
                <a:off x="2462150" y="1421225"/>
                <a:ext cx="120500" cy="20375"/>
              </a:xfrm>
              <a:custGeom>
                <a:avLst/>
                <a:gdLst/>
                <a:ahLst/>
                <a:cxnLst/>
                <a:rect l="l" t="t" r="r" b="b"/>
                <a:pathLst>
                  <a:path w="4820" h="815" extrusionOk="0">
                    <a:moveTo>
                      <a:pt x="2154" y="0"/>
                    </a:moveTo>
                    <a:cubicBezTo>
                      <a:pt x="1846" y="69"/>
                      <a:pt x="1573" y="171"/>
                      <a:pt x="1299" y="308"/>
                    </a:cubicBezTo>
                    <a:cubicBezTo>
                      <a:pt x="855" y="445"/>
                      <a:pt x="445" y="513"/>
                      <a:pt x="1" y="513"/>
                    </a:cubicBezTo>
                    <a:cubicBezTo>
                      <a:pt x="1" y="513"/>
                      <a:pt x="352" y="814"/>
                      <a:pt x="1765" y="814"/>
                    </a:cubicBezTo>
                    <a:cubicBezTo>
                      <a:pt x="2001" y="814"/>
                      <a:pt x="2266" y="806"/>
                      <a:pt x="2564" y="786"/>
                    </a:cubicBezTo>
                    <a:cubicBezTo>
                      <a:pt x="4648" y="650"/>
                      <a:pt x="4819" y="69"/>
                      <a:pt x="4819" y="69"/>
                    </a:cubicBezTo>
                    <a:lnTo>
                      <a:pt x="4819" y="69"/>
                    </a:lnTo>
                    <a:cubicBezTo>
                      <a:pt x="4539" y="186"/>
                      <a:pt x="4243" y="239"/>
                      <a:pt x="3942" y="239"/>
                    </a:cubicBezTo>
                    <a:cubicBezTo>
                      <a:pt x="3802" y="239"/>
                      <a:pt x="3661" y="227"/>
                      <a:pt x="3521" y="205"/>
                    </a:cubicBezTo>
                    <a:cubicBezTo>
                      <a:pt x="3076" y="69"/>
                      <a:pt x="2598" y="0"/>
                      <a:pt x="2154" y="0"/>
                    </a:cubicBezTo>
                    <a:close/>
                  </a:path>
                </a:pathLst>
              </a:custGeom>
              <a:solidFill>
                <a:srgbClr val="794F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9" name="Google Shape;2252;p52">
                <a:extLst>
                  <a:ext uri="{FF2B5EF4-FFF2-40B4-BE49-F238E27FC236}">
                    <a16:creationId xmlns="" xmlns:a16="http://schemas.microsoft.com/office/drawing/2014/main" id="{A52FF62B-744D-4306-BF5D-D1B6C797545A}"/>
                  </a:ext>
                </a:extLst>
              </p:cNvPr>
              <p:cNvSpPr/>
              <p:nvPr/>
            </p:nvSpPr>
            <p:spPr>
              <a:xfrm>
                <a:off x="2460450" y="1426350"/>
                <a:ext cx="123900" cy="42475"/>
              </a:xfrm>
              <a:custGeom>
                <a:avLst/>
                <a:gdLst/>
                <a:ahLst/>
                <a:cxnLst/>
                <a:rect l="l" t="t" r="r" b="b"/>
                <a:pathLst>
                  <a:path w="4956" h="1699" extrusionOk="0">
                    <a:moveTo>
                      <a:pt x="4956" y="0"/>
                    </a:moveTo>
                    <a:lnTo>
                      <a:pt x="4956" y="0"/>
                    </a:lnTo>
                    <a:cubicBezTo>
                      <a:pt x="4914" y="11"/>
                      <a:pt x="4875" y="24"/>
                      <a:pt x="4838" y="41"/>
                    </a:cubicBezTo>
                    <a:lnTo>
                      <a:pt x="4838" y="41"/>
                    </a:lnTo>
                    <a:cubicBezTo>
                      <a:pt x="4878" y="27"/>
                      <a:pt x="4917" y="14"/>
                      <a:pt x="4956" y="0"/>
                    </a:cubicBezTo>
                    <a:close/>
                    <a:moveTo>
                      <a:pt x="0" y="342"/>
                    </a:moveTo>
                    <a:lnTo>
                      <a:pt x="0" y="342"/>
                    </a:lnTo>
                    <a:cubicBezTo>
                      <a:pt x="30" y="351"/>
                      <a:pt x="60" y="359"/>
                      <a:pt x="89" y="368"/>
                    </a:cubicBezTo>
                    <a:lnTo>
                      <a:pt x="89" y="368"/>
                    </a:lnTo>
                    <a:cubicBezTo>
                      <a:pt x="60" y="358"/>
                      <a:pt x="31" y="349"/>
                      <a:pt x="0" y="342"/>
                    </a:cubicBezTo>
                    <a:close/>
                    <a:moveTo>
                      <a:pt x="4838" y="41"/>
                    </a:moveTo>
                    <a:lnTo>
                      <a:pt x="4838" y="41"/>
                    </a:lnTo>
                    <a:cubicBezTo>
                      <a:pt x="4085" y="294"/>
                      <a:pt x="3275" y="484"/>
                      <a:pt x="2495" y="581"/>
                    </a:cubicBezTo>
                    <a:cubicBezTo>
                      <a:pt x="2288" y="598"/>
                      <a:pt x="2082" y="607"/>
                      <a:pt x="1879" y="607"/>
                    </a:cubicBezTo>
                    <a:cubicBezTo>
                      <a:pt x="1273" y="607"/>
                      <a:pt x="681" y="531"/>
                      <a:pt x="89" y="368"/>
                    </a:cubicBezTo>
                    <a:lnTo>
                      <a:pt x="89" y="368"/>
                    </a:lnTo>
                    <a:cubicBezTo>
                      <a:pt x="482" y="501"/>
                      <a:pt x="741" y="876"/>
                      <a:pt x="1060" y="1162"/>
                    </a:cubicBezTo>
                    <a:cubicBezTo>
                      <a:pt x="1465" y="1522"/>
                      <a:pt x="1962" y="1698"/>
                      <a:pt x="2456" y="1698"/>
                    </a:cubicBezTo>
                    <a:cubicBezTo>
                      <a:pt x="3087" y="1698"/>
                      <a:pt x="3714" y="1411"/>
                      <a:pt x="4136" y="855"/>
                    </a:cubicBezTo>
                    <a:cubicBezTo>
                      <a:pt x="4351" y="548"/>
                      <a:pt x="4510" y="185"/>
                      <a:pt x="4838" y="41"/>
                    </a:cubicBezTo>
                    <a:close/>
                  </a:path>
                </a:pathLst>
              </a:custGeom>
              <a:solidFill>
                <a:srgbClr val="794F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0" name="Google Shape;2253;p52">
                <a:extLst>
                  <a:ext uri="{FF2B5EF4-FFF2-40B4-BE49-F238E27FC236}">
                    <a16:creationId xmlns="" xmlns:a16="http://schemas.microsoft.com/office/drawing/2014/main" id="{C04C2562-8E1E-4218-B2F6-380046701BCA}"/>
                  </a:ext>
                </a:extLst>
              </p:cNvPr>
              <p:cNvSpPr/>
              <p:nvPr/>
            </p:nvSpPr>
            <p:spPr>
              <a:xfrm>
                <a:off x="2450500" y="1418200"/>
                <a:ext cx="143625" cy="25275"/>
              </a:xfrm>
              <a:custGeom>
                <a:avLst/>
                <a:gdLst/>
                <a:ahLst/>
                <a:cxnLst/>
                <a:rect l="l" t="t" r="r" b="b"/>
                <a:pathLst>
                  <a:path w="5745" h="1011" extrusionOk="0">
                    <a:moveTo>
                      <a:pt x="5616" y="0"/>
                    </a:moveTo>
                    <a:cubicBezTo>
                      <a:pt x="5598" y="0"/>
                      <a:pt x="5578" y="6"/>
                      <a:pt x="5559" y="19"/>
                    </a:cubicBezTo>
                    <a:cubicBezTo>
                      <a:pt x="5115" y="361"/>
                      <a:pt x="4602" y="566"/>
                      <a:pt x="4055" y="668"/>
                    </a:cubicBezTo>
                    <a:cubicBezTo>
                      <a:pt x="3502" y="770"/>
                      <a:pt x="2942" y="823"/>
                      <a:pt x="2384" y="823"/>
                    </a:cubicBezTo>
                    <a:cubicBezTo>
                      <a:pt x="1633" y="823"/>
                      <a:pt x="885" y="728"/>
                      <a:pt x="159" y="532"/>
                    </a:cubicBezTo>
                    <a:cubicBezTo>
                      <a:pt x="147" y="528"/>
                      <a:pt x="135" y="527"/>
                      <a:pt x="125" y="527"/>
                    </a:cubicBezTo>
                    <a:cubicBezTo>
                      <a:pt x="17" y="527"/>
                      <a:pt x="0" y="671"/>
                      <a:pt x="125" y="702"/>
                    </a:cubicBezTo>
                    <a:cubicBezTo>
                      <a:pt x="842" y="907"/>
                      <a:pt x="1629" y="1010"/>
                      <a:pt x="2380" y="1010"/>
                    </a:cubicBezTo>
                    <a:cubicBezTo>
                      <a:pt x="2961" y="1010"/>
                      <a:pt x="3542" y="942"/>
                      <a:pt x="4089" y="839"/>
                    </a:cubicBezTo>
                    <a:cubicBezTo>
                      <a:pt x="4670" y="737"/>
                      <a:pt x="5217" y="497"/>
                      <a:pt x="5661" y="156"/>
                    </a:cubicBezTo>
                    <a:cubicBezTo>
                      <a:pt x="5744" y="100"/>
                      <a:pt x="5693" y="0"/>
                      <a:pt x="56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1" name="Google Shape;2254;p52">
                <a:extLst>
                  <a:ext uri="{FF2B5EF4-FFF2-40B4-BE49-F238E27FC236}">
                    <a16:creationId xmlns="" xmlns:a16="http://schemas.microsoft.com/office/drawing/2014/main" id="{8A7DDFDB-7E2F-441F-B1FE-AD67649B14A1}"/>
                  </a:ext>
                </a:extLst>
              </p:cNvPr>
              <p:cNvSpPr/>
              <p:nvPr/>
            </p:nvSpPr>
            <p:spPr>
              <a:xfrm>
                <a:off x="2257100" y="941900"/>
                <a:ext cx="530600" cy="278550"/>
              </a:xfrm>
              <a:custGeom>
                <a:avLst/>
                <a:gdLst/>
                <a:ahLst/>
                <a:cxnLst/>
                <a:rect l="l" t="t" r="r" b="b"/>
                <a:pathLst>
                  <a:path w="21224" h="11142" extrusionOk="0">
                    <a:moveTo>
                      <a:pt x="10629" y="0"/>
                    </a:moveTo>
                    <a:cubicBezTo>
                      <a:pt x="0" y="137"/>
                      <a:pt x="1572" y="11142"/>
                      <a:pt x="1572" y="11142"/>
                    </a:cubicBezTo>
                    <a:cubicBezTo>
                      <a:pt x="2939" y="10629"/>
                      <a:pt x="2256" y="8921"/>
                      <a:pt x="2256" y="8921"/>
                    </a:cubicBezTo>
                    <a:cubicBezTo>
                      <a:pt x="4135" y="8921"/>
                      <a:pt x="3828" y="6426"/>
                      <a:pt x="3828" y="6426"/>
                    </a:cubicBezTo>
                    <a:lnTo>
                      <a:pt x="3828" y="6426"/>
                    </a:lnTo>
                    <a:cubicBezTo>
                      <a:pt x="4409" y="6753"/>
                      <a:pt x="4898" y="6881"/>
                      <a:pt x="5310" y="6881"/>
                    </a:cubicBezTo>
                    <a:cubicBezTo>
                      <a:pt x="6786" y="6881"/>
                      <a:pt x="7246" y="5229"/>
                      <a:pt x="7246" y="5229"/>
                    </a:cubicBezTo>
                    <a:cubicBezTo>
                      <a:pt x="7456" y="5267"/>
                      <a:pt x="7653" y="5284"/>
                      <a:pt x="7840" y="5284"/>
                    </a:cubicBezTo>
                    <a:cubicBezTo>
                      <a:pt x="10048" y="5284"/>
                      <a:pt x="10629" y="2871"/>
                      <a:pt x="10629" y="2871"/>
                    </a:cubicBezTo>
                    <a:cubicBezTo>
                      <a:pt x="10629" y="2871"/>
                      <a:pt x="11210" y="5284"/>
                      <a:pt x="13392" y="5284"/>
                    </a:cubicBezTo>
                    <a:cubicBezTo>
                      <a:pt x="13576" y="5284"/>
                      <a:pt x="13771" y="5267"/>
                      <a:pt x="13978" y="5229"/>
                    </a:cubicBezTo>
                    <a:cubicBezTo>
                      <a:pt x="13978" y="5229"/>
                      <a:pt x="14438" y="6881"/>
                      <a:pt x="15914" y="6881"/>
                    </a:cubicBezTo>
                    <a:cubicBezTo>
                      <a:pt x="16325" y="6881"/>
                      <a:pt x="16815" y="6753"/>
                      <a:pt x="17396" y="6426"/>
                    </a:cubicBezTo>
                    <a:lnTo>
                      <a:pt x="17396" y="6426"/>
                    </a:lnTo>
                    <a:cubicBezTo>
                      <a:pt x="17396" y="6426"/>
                      <a:pt x="17088" y="8921"/>
                      <a:pt x="18968" y="8921"/>
                    </a:cubicBezTo>
                    <a:cubicBezTo>
                      <a:pt x="18968" y="8921"/>
                      <a:pt x="18285" y="10629"/>
                      <a:pt x="19652" y="11142"/>
                    </a:cubicBezTo>
                    <a:cubicBezTo>
                      <a:pt x="19652" y="11142"/>
                      <a:pt x="21224" y="137"/>
                      <a:pt x="10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2" name="Google Shape;2255;p52">
                <a:extLst>
                  <a:ext uri="{FF2B5EF4-FFF2-40B4-BE49-F238E27FC236}">
                    <a16:creationId xmlns="" xmlns:a16="http://schemas.microsoft.com/office/drawing/2014/main" id="{5894D2FA-D23C-4D5A-ACA4-BB387515839A}"/>
                  </a:ext>
                </a:extLst>
              </p:cNvPr>
              <p:cNvSpPr/>
              <p:nvPr/>
            </p:nvSpPr>
            <p:spPr>
              <a:xfrm>
                <a:off x="2715050" y="1306175"/>
                <a:ext cx="71800" cy="45000"/>
              </a:xfrm>
              <a:custGeom>
                <a:avLst/>
                <a:gdLst/>
                <a:ahLst/>
                <a:cxnLst/>
                <a:rect l="l" t="t" r="r" b="b"/>
                <a:pathLst>
                  <a:path w="2872" h="1800" extrusionOk="0">
                    <a:moveTo>
                      <a:pt x="831" y="1"/>
                    </a:moveTo>
                    <a:cubicBezTo>
                      <a:pt x="765" y="1"/>
                      <a:pt x="694" y="18"/>
                      <a:pt x="616" y="57"/>
                    </a:cubicBezTo>
                    <a:cubicBezTo>
                      <a:pt x="1" y="365"/>
                      <a:pt x="1436" y="1800"/>
                      <a:pt x="1436" y="1800"/>
                    </a:cubicBezTo>
                    <a:cubicBezTo>
                      <a:pt x="1436" y="1800"/>
                      <a:pt x="2872" y="399"/>
                      <a:pt x="2222" y="57"/>
                    </a:cubicBezTo>
                    <a:cubicBezTo>
                      <a:pt x="2144" y="18"/>
                      <a:pt x="2073" y="1"/>
                      <a:pt x="2009" y="1"/>
                    </a:cubicBezTo>
                    <a:cubicBezTo>
                      <a:pt x="1566" y="1"/>
                      <a:pt x="1436" y="809"/>
                      <a:pt x="1436" y="809"/>
                    </a:cubicBezTo>
                    <a:cubicBezTo>
                      <a:pt x="1436" y="809"/>
                      <a:pt x="1280" y="1"/>
                      <a:pt x="8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3" name="Google Shape;2256;p52">
                <a:extLst>
                  <a:ext uri="{FF2B5EF4-FFF2-40B4-BE49-F238E27FC236}">
                    <a16:creationId xmlns="" xmlns:a16="http://schemas.microsoft.com/office/drawing/2014/main" id="{451CF32E-4653-4937-BB26-898B4C65B9DB}"/>
                  </a:ext>
                </a:extLst>
              </p:cNvPr>
              <p:cNvSpPr/>
              <p:nvPr/>
            </p:nvSpPr>
            <p:spPr>
              <a:xfrm>
                <a:off x="2257100" y="1306175"/>
                <a:ext cx="71775" cy="45000"/>
              </a:xfrm>
              <a:custGeom>
                <a:avLst/>
                <a:gdLst/>
                <a:ahLst/>
                <a:cxnLst/>
                <a:rect l="l" t="t" r="r" b="b"/>
                <a:pathLst>
                  <a:path w="2871" h="1800" extrusionOk="0">
                    <a:moveTo>
                      <a:pt x="830" y="1"/>
                    </a:moveTo>
                    <a:cubicBezTo>
                      <a:pt x="765" y="1"/>
                      <a:pt x="693" y="18"/>
                      <a:pt x="615" y="57"/>
                    </a:cubicBezTo>
                    <a:cubicBezTo>
                      <a:pt x="0" y="365"/>
                      <a:pt x="1436" y="1800"/>
                      <a:pt x="1436" y="1800"/>
                    </a:cubicBezTo>
                    <a:cubicBezTo>
                      <a:pt x="1436" y="1800"/>
                      <a:pt x="2871" y="399"/>
                      <a:pt x="2222" y="57"/>
                    </a:cubicBezTo>
                    <a:cubicBezTo>
                      <a:pt x="2144" y="18"/>
                      <a:pt x="2073" y="1"/>
                      <a:pt x="2009" y="1"/>
                    </a:cubicBezTo>
                    <a:cubicBezTo>
                      <a:pt x="1566" y="1"/>
                      <a:pt x="1436" y="809"/>
                      <a:pt x="1436" y="809"/>
                    </a:cubicBezTo>
                    <a:cubicBezTo>
                      <a:pt x="1436" y="809"/>
                      <a:pt x="1279"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466750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Women in Science by Slidesgo">
  <a:themeElements>
    <a:clrScheme name="Simple Light">
      <a:dk1>
        <a:srgbClr val="543348"/>
      </a:dk1>
      <a:lt1>
        <a:srgbClr val="EFF4F4"/>
      </a:lt1>
      <a:dk2>
        <a:srgbClr val="D2E6E4"/>
      </a:dk2>
      <a:lt2>
        <a:srgbClr val="6E6E80"/>
      </a:lt2>
      <a:accent1>
        <a:srgbClr val="F7DB56"/>
      </a:accent1>
      <a:accent2>
        <a:srgbClr val="794F5B"/>
      </a:accent2>
      <a:accent3>
        <a:srgbClr val="EC6255"/>
      </a:accent3>
      <a:accent4>
        <a:srgbClr val="B9595B"/>
      </a:accent4>
      <a:accent5>
        <a:srgbClr val="EEA294"/>
      </a:accent5>
      <a:accent6>
        <a:srgbClr val="EFF4F4"/>
      </a:accent6>
      <a:hlink>
        <a:srgbClr val="3020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915</Words>
  <Application>Microsoft Office PowerPoint</Application>
  <PresentationFormat>On-screen Show (16:9)</PresentationFormat>
  <Paragraphs>302</Paragraphs>
  <Slides>26</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Wingdings</vt:lpstr>
      <vt:lpstr>Tajawal</vt:lpstr>
      <vt:lpstr>Calibri</vt:lpstr>
      <vt:lpstr>HelloNeatFreak</vt:lpstr>
      <vt:lpstr>Proxima Nova</vt:lpstr>
      <vt:lpstr>Voltaire</vt:lpstr>
      <vt:lpstr>Proxima Nova Semibold</vt:lpstr>
      <vt:lpstr>Women in Science by Slidesgo</vt:lpstr>
      <vt:lpstr>Slidesgo Final Pages</vt:lpstr>
      <vt:lpstr>Frauen in der Wissenschaft</vt:lpstr>
      <vt:lpstr>Challenge #1 </vt:lpstr>
      <vt:lpstr>PowerPoint Presentation</vt:lpstr>
      <vt:lpstr>PowerPoint Presentation</vt:lpstr>
      <vt:lpstr>Fehlt dir jemand?</vt:lpstr>
      <vt:lpstr>Challenge #2 </vt:lpstr>
      <vt:lpstr>PowerPoint Presentation</vt:lpstr>
      <vt:lpstr>Wieso kennst du so wenige Wissenschaftlerinnen? </vt:lpstr>
      <vt:lpstr>Hürden für Frauen im Laufe der Geschichte</vt:lpstr>
      <vt:lpstr>Geschichte voll mit Wissenschaftlerinnen</vt:lpstr>
      <vt:lpstr>Vorhang auf für… </vt:lpstr>
      <vt:lpstr>Hypatia</vt:lpstr>
      <vt:lpstr>Hedy Lamarr</vt:lpstr>
      <vt:lpstr>Rosalind Franklin</vt:lpstr>
      <vt:lpstr>Marie und Irene Curie</vt:lpstr>
      <vt:lpstr>Marie und Irene Curie</vt:lpstr>
      <vt:lpstr> Jennifer Doudna und Emmanuelle Charpentier</vt:lpstr>
      <vt:lpstr> Katherine Johnson</vt:lpstr>
      <vt:lpstr>Gitanjali Rao</vt:lpstr>
      <vt:lpstr>Jetzt hast du einige Wissenschaftlerinnen kennengelernt.  Ready for Challenge #3?!</vt:lpstr>
      <vt:lpstr>Challenge #3 </vt:lpstr>
      <vt:lpstr>Challenge #4: Wettbewerb </vt:lpstr>
      <vt:lpstr>Danke</vt:lpstr>
      <vt:lpstr>Thanks</vt:lpstr>
      <vt:lpstr>Alternative Resources</vt:lpstr>
      <vt:lpstr>Instructions for use (free users)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Frauen in der Wissenschaft</dc:title>
  <dc:creator>Olivia Slepecka</dc:creator>
  <cp:lastModifiedBy>Nicole Amberg</cp:lastModifiedBy>
  <cp:revision>11</cp:revision>
  <dcterms:modified xsi:type="dcterms:W3CDTF">2022-01-06T10:24:00Z</dcterms:modified>
</cp:coreProperties>
</file>